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9" r:id="rId3"/>
    <p:sldId id="266" r:id="rId4"/>
    <p:sldId id="268" r:id="rId5"/>
    <p:sldId id="276" r:id="rId6"/>
    <p:sldId id="267" r:id="rId7"/>
    <p:sldId id="258" r:id="rId8"/>
    <p:sldId id="259" r:id="rId9"/>
    <p:sldId id="260" r:id="rId10"/>
    <p:sldId id="262" r:id="rId11"/>
    <p:sldId id="261" r:id="rId12"/>
    <p:sldId id="270" r:id="rId13"/>
    <p:sldId id="275" r:id="rId14"/>
    <p:sldId id="277" r:id="rId15"/>
    <p:sldId id="278" r:id="rId16"/>
    <p:sldId id="279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3CF58-53F9-4005-9126-94C6E5FB13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8942CA-5E12-488D-B5B4-E779F40825FF}">
      <dgm:prSet/>
      <dgm:spPr/>
      <dgm:t>
        <a:bodyPr/>
        <a:lstStyle/>
        <a:p>
          <a:r>
            <a:rPr lang="en-US" b="0" i="0"/>
            <a:t>Voice</a:t>
          </a:r>
          <a:endParaRPr lang="en-US"/>
        </a:p>
      </dgm:t>
    </dgm:pt>
    <dgm:pt modelId="{5AA38BC5-7ECF-437C-882C-3AAF7E7D5A4F}" type="parTrans" cxnId="{A63F9DEB-FA40-487F-B270-16D4DEB4202A}">
      <dgm:prSet/>
      <dgm:spPr/>
      <dgm:t>
        <a:bodyPr/>
        <a:lstStyle/>
        <a:p>
          <a:endParaRPr lang="en-US"/>
        </a:p>
      </dgm:t>
    </dgm:pt>
    <dgm:pt modelId="{FC39EECA-C08B-4304-AF19-9A08C4C5B821}" type="sibTrans" cxnId="{A63F9DEB-FA40-487F-B270-16D4DEB4202A}">
      <dgm:prSet/>
      <dgm:spPr/>
      <dgm:t>
        <a:bodyPr/>
        <a:lstStyle/>
        <a:p>
          <a:endParaRPr lang="en-US"/>
        </a:p>
      </dgm:t>
    </dgm:pt>
    <dgm:pt modelId="{25705D25-93C0-4766-88DD-24D556603EC2}">
      <dgm:prSet/>
      <dgm:spPr/>
      <dgm:t>
        <a:bodyPr/>
        <a:lstStyle/>
        <a:p>
          <a:r>
            <a:rPr lang="en-US" b="0" i="0"/>
            <a:t>Speech</a:t>
          </a:r>
          <a:endParaRPr lang="en-US"/>
        </a:p>
      </dgm:t>
    </dgm:pt>
    <dgm:pt modelId="{4BE3226A-7EA7-43F8-B848-A293AE1986FD}" type="parTrans" cxnId="{AE5C44A7-46F7-4D2A-9A2F-CD877407F6C1}">
      <dgm:prSet/>
      <dgm:spPr/>
      <dgm:t>
        <a:bodyPr/>
        <a:lstStyle/>
        <a:p>
          <a:endParaRPr lang="en-US"/>
        </a:p>
      </dgm:t>
    </dgm:pt>
    <dgm:pt modelId="{8B1A1698-6FBF-4582-8AEA-C98B8E34FC0F}" type="sibTrans" cxnId="{AE5C44A7-46F7-4D2A-9A2F-CD877407F6C1}">
      <dgm:prSet/>
      <dgm:spPr/>
      <dgm:t>
        <a:bodyPr/>
        <a:lstStyle/>
        <a:p>
          <a:endParaRPr lang="en-US"/>
        </a:p>
      </dgm:t>
    </dgm:pt>
    <dgm:pt modelId="{248C5FA2-3FBD-40D4-A10E-E1610E810C21}">
      <dgm:prSet/>
      <dgm:spPr/>
      <dgm:t>
        <a:bodyPr/>
        <a:lstStyle/>
        <a:p>
          <a:r>
            <a:rPr lang="en-US" b="0" i="0"/>
            <a:t>Word finding </a:t>
          </a:r>
          <a:endParaRPr lang="en-US"/>
        </a:p>
      </dgm:t>
    </dgm:pt>
    <dgm:pt modelId="{B9AAC25D-ACD7-4AB6-9606-C3FF723E7288}" type="parTrans" cxnId="{81CA2FE4-1828-4BC9-97BD-0A9AF6195F29}">
      <dgm:prSet/>
      <dgm:spPr/>
      <dgm:t>
        <a:bodyPr/>
        <a:lstStyle/>
        <a:p>
          <a:endParaRPr lang="en-US"/>
        </a:p>
      </dgm:t>
    </dgm:pt>
    <dgm:pt modelId="{B391822C-DDDD-4A48-AF64-B50356B3FBFF}" type="sibTrans" cxnId="{81CA2FE4-1828-4BC9-97BD-0A9AF6195F29}">
      <dgm:prSet/>
      <dgm:spPr/>
      <dgm:t>
        <a:bodyPr/>
        <a:lstStyle/>
        <a:p>
          <a:endParaRPr lang="en-US"/>
        </a:p>
      </dgm:t>
    </dgm:pt>
    <dgm:pt modelId="{138D3EB5-243A-48C1-84B2-D965D477C827}">
      <dgm:prSet/>
      <dgm:spPr/>
      <dgm:t>
        <a:bodyPr/>
        <a:lstStyle/>
        <a:p>
          <a:r>
            <a:rPr lang="en-US" b="0" i="0"/>
            <a:t>Thinking skills/cognition</a:t>
          </a:r>
          <a:endParaRPr lang="en-US"/>
        </a:p>
      </dgm:t>
    </dgm:pt>
    <dgm:pt modelId="{6539EA78-646A-4F38-9706-639D9473C3ED}" type="parTrans" cxnId="{B346245D-2ADC-4801-ACA1-BF8D341341DB}">
      <dgm:prSet/>
      <dgm:spPr/>
      <dgm:t>
        <a:bodyPr/>
        <a:lstStyle/>
        <a:p>
          <a:endParaRPr lang="en-US"/>
        </a:p>
      </dgm:t>
    </dgm:pt>
    <dgm:pt modelId="{2DA26C3D-8F25-4E99-AEF0-D3AF4E466AC0}" type="sibTrans" cxnId="{B346245D-2ADC-4801-ACA1-BF8D341341DB}">
      <dgm:prSet/>
      <dgm:spPr/>
      <dgm:t>
        <a:bodyPr/>
        <a:lstStyle/>
        <a:p>
          <a:endParaRPr lang="en-US"/>
        </a:p>
      </dgm:t>
    </dgm:pt>
    <dgm:pt modelId="{1253FA25-6D09-4FED-AC05-752CE33422EE}" type="pres">
      <dgm:prSet presAssocID="{67D3CF58-53F9-4005-9126-94C6E5FB1301}" presName="root" presStyleCnt="0">
        <dgm:presLayoutVars>
          <dgm:dir/>
          <dgm:resizeHandles val="exact"/>
        </dgm:presLayoutVars>
      </dgm:prSet>
      <dgm:spPr/>
    </dgm:pt>
    <dgm:pt modelId="{C313D5BC-1445-4431-8D87-AA42D1FEEDBC}" type="pres">
      <dgm:prSet presAssocID="{CE8942CA-5E12-488D-B5B4-E779F40825FF}" presName="compNode" presStyleCnt="0"/>
      <dgm:spPr/>
    </dgm:pt>
    <dgm:pt modelId="{783B6530-5EAE-4ACD-8C30-F8A88F7A77D1}" type="pres">
      <dgm:prSet presAssocID="{CE8942CA-5E12-488D-B5B4-E779F40825FF}" presName="bgRect" presStyleLbl="bgShp" presStyleIdx="0" presStyleCnt="4"/>
      <dgm:spPr/>
    </dgm:pt>
    <dgm:pt modelId="{7D230E62-EA20-4946-873D-98011837CFF8}" type="pres">
      <dgm:prSet presAssocID="{CE8942CA-5E12-488D-B5B4-E779F40825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55B932E0-B023-4441-895A-EC5538413A08}" type="pres">
      <dgm:prSet presAssocID="{CE8942CA-5E12-488D-B5B4-E779F40825FF}" presName="spaceRect" presStyleCnt="0"/>
      <dgm:spPr/>
    </dgm:pt>
    <dgm:pt modelId="{4D202CF1-904D-41C6-A876-400AC118F5F6}" type="pres">
      <dgm:prSet presAssocID="{CE8942CA-5E12-488D-B5B4-E779F40825FF}" presName="parTx" presStyleLbl="revTx" presStyleIdx="0" presStyleCnt="4">
        <dgm:presLayoutVars>
          <dgm:chMax val="0"/>
          <dgm:chPref val="0"/>
        </dgm:presLayoutVars>
      </dgm:prSet>
      <dgm:spPr/>
    </dgm:pt>
    <dgm:pt modelId="{0AB691A6-107B-4FF8-9BDF-04B6CDFAF29B}" type="pres">
      <dgm:prSet presAssocID="{FC39EECA-C08B-4304-AF19-9A08C4C5B821}" presName="sibTrans" presStyleCnt="0"/>
      <dgm:spPr/>
    </dgm:pt>
    <dgm:pt modelId="{FE6AB638-4B80-493B-82CF-C0C8D1B2513B}" type="pres">
      <dgm:prSet presAssocID="{25705D25-93C0-4766-88DD-24D556603EC2}" presName="compNode" presStyleCnt="0"/>
      <dgm:spPr/>
    </dgm:pt>
    <dgm:pt modelId="{933D5BA2-9233-40FA-9CE8-7CDCD7152100}" type="pres">
      <dgm:prSet presAssocID="{25705D25-93C0-4766-88DD-24D556603EC2}" presName="bgRect" presStyleLbl="bgShp" presStyleIdx="1" presStyleCnt="4"/>
      <dgm:spPr/>
    </dgm:pt>
    <dgm:pt modelId="{3B7AE920-496F-4535-8850-87A18EC3B011}" type="pres">
      <dgm:prSet presAssocID="{25705D25-93C0-4766-88DD-24D556603E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8AC973BB-2079-4C27-81F7-9DD3C2400866}" type="pres">
      <dgm:prSet presAssocID="{25705D25-93C0-4766-88DD-24D556603EC2}" presName="spaceRect" presStyleCnt="0"/>
      <dgm:spPr/>
    </dgm:pt>
    <dgm:pt modelId="{D1805445-BEEB-4B34-BDF2-4DB35F02691B}" type="pres">
      <dgm:prSet presAssocID="{25705D25-93C0-4766-88DD-24D556603EC2}" presName="parTx" presStyleLbl="revTx" presStyleIdx="1" presStyleCnt="4">
        <dgm:presLayoutVars>
          <dgm:chMax val="0"/>
          <dgm:chPref val="0"/>
        </dgm:presLayoutVars>
      </dgm:prSet>
      <dgm:spPr/>
    </dgm:pt>
    <dgm:pt modelId="{3CFD6C52-B3ED-4A7D-BE7F-0720F2C65CC0}" type="pres">
      <dgm:prSet presAssocID="{8B1A1698-6FBF-4582-8AEA-C98B8E34FC0F}" presName="sibTrans" presStyleCnt="0"/>
      <dgm:spPr/>
    </dgm:pt>
    <dgm:pt modelId="{38995AFB-F8B4-4976-ACA0-F32D596814FA}" type="pres">
      <dgm:prSet presAssocID="{248C5FA2-3FBD-40D4-A10E-E1610E810C21}" presName="compNode" presStyleCnt="0"/>
      <dgm:spPr/>
    </dgm:pt>
    <dgm:pt modelId="{43323BB2-36CE-454C-B1C2-12AB17F659C4}" type="pres">
      <dgm:prSet presAssocID="{248C5FA2-3FBD-40D4-A10E-E1610E810C21}" presName="bgRect" presStyleLbl="bgShp" presStyleIdx="2" presStyleCnt="4"/>
      <dgm:spPr/>
    </dgm:pt>
    <dgm:pt modelId="{DACD7ABE-3084-4789-B97E-C70AF49D7BCF}" type="pres">
      <dgm:prSet presAssocID="{248C5FA2-3FBD-40D4-A10E-E1610E810C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15C1B37-2D60-403F-8D75-C07D29D0C9E1}" type="pres">
      <dgm:prSet presAssocID="{248C5FA2-3FBD-40D4-A10E-E1610E810C21}" presName="spaceRect" presStyleCnt="0"/>
      <dgm:spPr/>
    </dgm:pt>
    <dgm:pt modelId="{88B63617-989F-451B-B2C1-F4D85114B1FD}" type="pres">
      <dgm:prSet presAssocID="{248C5FA2-3FBD-40D4-A10E-E1610E810C21}" presName="parTx" presStyleLbl="revTx" presStyleIdx="2" presStyleCnt="4">
        <dgm:presLayoutVars>
          <dgm:chMax val="0"/>
          <dgm:chPref val="0"/>
        </dgm:presLayoutVars>
      </dgm:prSet>
      <dgm:spPr/>
    </dgm:pt>
    <dgm:pt modelId="{F6C48C8A-C1B4-4058-BF2F-0204231A791F}" type="pres">
      <dgm:prSet presAssocID="{B391822C-DDDD-4A48-AF64-B50356B3FBFF}" presName="sibTrans" presStyleCnt="0"/>
      <dgm:spPr/>
    </dgm:pt>
    <dgm:pt modelId="{5012D3DE-E696-46C5-8678-38EE9C8D9B48}" type="pres">
      <dgm:prSet presAssocID="{138D3EB5-243A-48C1-84B2-D965D477C827}" presName="compNode" presStyleCnt="0"/>
      <dgm:spPr/>
    </dgm:pt>
    <dgm:pt modelId="{763A6B55-8949-49AF-A7F6-059B95A382CF}" type="pres">
      <dgm:prSet presAssocID="{138D3EB5-243A-48C1-84B2-D965D477C827}" presName="bgRect" presStyleLbl="bgShp" presStyleIdx="3" presStyleCnt="4"/>
      <dgm:spPr/>
    </dgm:pt>
    <dgm:pt modelId="{7068AA1D-29BB-4EEE-8E6F-015EFEDA1011}" type="pres">
      <dgm:prSet presAssocID="{138D3EB5-243A-48C1-84B2-D965D477C8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8F58BAD-BC11-46E1-9B24-F67C68901570}" type="pres">
      <dgm:prSet presAssocID="{138D3EB5-243A-48C1-84B2-D965D477C827}" presName="spaceRect" presStyleCnt="0"/>
      <dgm:spPr/>
    </dgm:pt>
    <dgm:pt modelId="{0E3BEB1C-A3F3-45C7-8B67-0F39812526AA}" type="pres">
      <dgm:prSet presAssocID="{138D3EB5-243A-48C1-84B2-D965D477C82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3FD508-2C92-40C2-8409-9B44B41EEFB0}" type="presOf" srcId="{25705D25-93C0-4766-88DD-24D556603EC2}" destId="{D1805445-BEEB-4B34-BDF2-4DB35F02691B}" srcOrd="0" destOrd="0" presId="urn:microsoft.com/office/officeart/2018/2/layout/IconVerticalSolidList"/>
    <dgm:cxn modelId="{50AEE40E-BA12-4058-9952-56BD21B33C2F}" type="presOf" srcId="{138D3EB5-243A-48C1-84B2-D965D477C827}" destId="{0E3BEB1C-A3F3-45C7-8B67-0F39812526AA}" srcOrd="0" destOrd="0" presId="urn:microsoft.com/office/officeart/2018/2/layout/IconVerticalSolidList"/>
    <dgm:cxn modelId="{B346245D-2ADC-4801-ACA1-BF8D341341DB}" srcId="{67D3CF58-53F9-4005-9126-94C6E5FB1301}" destId="{138D3EB5-243A-48C1-84B2-D965D477C827}" srcOrd="3" destOrd="0" parTransId="{6539EA78-646A-4F38-9706-639D9473C3ED}" sibTransId="{2DA26C3D-8F25-4E99-AEF0-D3AF4E466AC0}"/>
    <dgm:cxn modelId="{01A0784B-D8DA-4FEA-A44D-FB771FD2F937}" type="presOf" srcId="{67D3CF58-53F9-4005-9126-94C6E5FB1301}" destId="{1253FA25-6D09-4FED-AC05-752CE33422EE}" srcOrd="0" destOrd="0" presId="urn:microsoft.com/office/officeart/2018/2/layout/IconVerticalSolidList"/>
    <dgm:cxn modelId="{AE5C44A7-46F7-4D2A-9A2F-CD877407F6C1}" srcId="{67D3CF58-53F9-4005-9126-94C6E5FB1301}" destId="{25705D25-93C0-4766-88DD-24D556603EC2}" srcOrd="1" destOrd="0" parTransId="{4BE3226A-7EA7-43F8-B848-A293AE1986FD}" sibTransId="{8B1A1698-6FBF-4582-8AEA-C98B8E34FC0F}"/>
    <dgm:cxn modelId="{81CA2FE4-1828-4BC9-97BD-0A9AF6195F29}" srcId="{67D3CF58-53F9-4005-9126-94C6E5FB1301}" destId="{248C5FA2-3FBD-40D4-A10E-E1610E810C21}" srcOrd="2" destOrd="0" parTransId="{B9AAC25D-ACD7-4AB6-9606-C3FF723E7288}" sibTransId="{B391822C-DDDD-4A48-AF64-B50356B3FBFF}"/>
    <dgm:cxn modelId="{A63F9DEB-FA40-487F-B270-16D4DEB4202A}" srcId="{67D3CF58-53F9-4005-9126-94C6E5FB1301}" destId="{CE8942CA-5E12-488D-B5B4-E779F40825FF}" srcOrd="0" destOrd="0" parTransId="{5AA38BC5-7ECF-437C-882C-3AAF7E7D5A4F}" sibTransId="{FC39EECA-C08B-4304-AF19-9A08C4C5B821}"/>
    <dgm:cxn modelId="{E181EDF2-8463-4B30-98D1-91DBF3BEA445}" type="presOf" srcId="{248C5FA2-3FBD-40D4-A10E-E1610E810C21}" destId="{88B63617-989F-451B-B2C1-F4D85114B1FD}" srcOrd="0" destOrd="0" presId="urn:microsoft.com/office/officeart/2018/2/layout/IconVerticalSolidList"/>
    <dgm:cxn modelId="{336AD5F3-5E84-459C-B326-01B6D8087B36}" type="presOf" srcId="{CE8942CA-5E12-488D-B5B4-E779F40825FF}" destId="{4D202CF1-904D-41C6-A876-400AC118F5F6}" srcOrd="0" destOrd="0" presId="urn:microsoft.com/office/officeart/2018/2/layout/IconVerticalSolidList"/>
    <dgm:cxn modelId="{F04DFA39-1260-4E3B-AFDC-00EA888C8E92}" type="presParOf" srcId="{1253FA25-6D09-4FED-AC05-752CE33422EE}" destId="{C313D5BC-1445-4431-8D87-AA42D1FEEDBC}" srcOrd="0" destOrd="0" presId="urn:microsoft.com/office/officeart/2018/2/layout/IconVerticalSolidList"/>
    <dgm:cxn modelId="{F66154C1-EAB1-4B33-98E3-B0CDF4754DF5}" type="presParOf" srcId="{C313D5BC-1445-4431-8D87-AA42D1FEEDBC}" destId="{783B6530-5EAE-4ACD-8C30-F8A88F7A77D1}" srcOrd="0" destOrd="0" presId="urn:microsoft.com/office/officeart/2018/2/layout/IconVerticalSolidList"/>
    <dgm:cxn modelId="{18AC4F22-6B52-4364-882D-5380AFDD66B4}" type="presParOf" srcId="{C313D5BC-1445-4431-8D87-AA42D1FEEDBC}" destId="{7D230E62-EA20-4946-873D-98011837CFF8}" srcOrd="1" destOrd="0" presId="urn:microsoft.com/office/officeart/2018/2/layout/IconVerticalSolidList"/>
    <dgm:cxn modelId="{07BC4A71-E3FB-4E33-9D77-C53FCF7BF208}" type="presParOf" srcId="{C313D5BC-1445-4431-8D87-AA42D1FEEDBC}" destId="{55B932E0-B023-4441-895A-EC5538413A08}" srcOrd="2" destOrd="0" presId="urn:microsoft.com/office/officeart/2018/2/layout/IconVerticalSolidList"/>
    <dgm:cxn modelId="{CBFA308B-E306-4EF2-9BDB-A089FCD038AB}" type="presParOf" srcId="{C313D5BC-1445-4431-8D87-AA42D1FEEDBC}" destId="{4D202CF1-904D-41C6-A876-400AC118F5F6}" srcOrd="3" destOrd="0" presId="urn:microsoft.com/office/officeart/2018/2/layout/IconVerticalSolidList"/>
    <dgm:cxn modelId="{ED0303A4-8AA2-4DB2-B752-772E1B3C2501}" type="presParOf" srcId="{1253FA25-6D09-4FED-AC05-752CE33422EE}" destId="{0AB691A6-107B-4FF8-9BDF-04B6CDFAF29B}" srcOrd="1" destOrd="0" presId="urn:microsoft.com/office/officeart/2018/2/layout/IconVerticalSolidList"/>
    <dgm:cxn modelId="{5BEC19B4-ED50-4FBA-82BA-D292216DB61F}" type="presParOf" srcId="{1253FA25-6D09-4FED-AC05-752CE33422EE}" destId="{FE6AB638-4B80-493B-82CF-C0C8D1B2513B}" srcOrd="2" destOrd="0" presId="urn:microsoft.com/office/officeart/2018/2/layout/IconVerticalSolidList"/>
    <dgm:cxn modelId="{D8EECFD8-C98A-4E34-A2C6-3E5E63E28556}" type="presParOf" srcId="{FE6AB638-4B80-493B-82CF-C0C8D1B2513B}" destId="{933D5BA2-9233-40FA-9CE8-7CDCD7152100}" srcOrd="0" destOrd="0" presId="urn:microsoft.com/office/officeart/2018/2/layout/IconVerticalSolidList"/>
    <dgm:cxn modelId="{E28031F3-308E-4058-8148-8B80B3939E3A}" type="presParOf" srcId="{FE6AB638-4B80-493B-82CF-C0C8D1B2513B}" destId="{3B7AE920-496F-4535-8850-87A18EC3B011}" srcOrd="1" destOrd="0" presId="urn:microsoft.com/office/officeart/2018/2/layout/IconVerticalSolidList"/>
    <dgm:cxn modelId="{3C88EBDC-F45F-458F-BF40-B7E0E70F704B}" type="presParOf" srcId="{FE6AB638-4B80-493B-82CF-C0C8D1B2513B}" destId="{8AC973BB-2079-4C27-81F7-9DD3C2400866}" srcOrd="2" destOrd="0" presId="urn:microsoft.com/office/officeart/2018/2/layout/IconVerticalSolidList"/>
    <dgm:cxn modelId="{954ABB5D-BFD4-43FB-9CBB-1C83610A6761}" type="presParOf" srcId="{FE6AB638-4B80-493B-82CF-C0C8D1B2513B}" destId="{D1805445-BEEB-4B34-BDF2-4DB35F02691B}" srcOrd="3" destOrd="0" presId="urn:microsoft.com/office/officeart/2018/2/layout/IconVerticalSolidList"/>
    <dgm:cxn modelId="{5C18D821-B86D-406C-A052-C563089312D5}" type="presParOf" srcId="{1253FA25-6D09-4FED-AC05-752CE33422EE}" destId="{3CFD6C52-B3ED-4A7D-BE7F-0720F2C65CC0}" srcOrd="3" destOrd="0" presId="urn:microsoft.com/office/officeart/2018/2/layout/IconVerticalSolidList"/>
    <dgm:cxn modelId="{9E6297D5-0E27-48A8-8BC8-B7F240635B0D}" type="presParOf" srcId="{1253FA25-6D09-4FED-AC05-752CE33422EE}" destId="{38995AFB-F8B4-4976-ACA0-F32D596814FA}" srcOrd="4" destOrd="0" presId="urn:microsoft.com/office/officeart/2018/2/layout/IconVerticalSolidList"/>
    <dgm:cxn modelId="{99EDF735-0557-45A5-B5A8-E70B174A28BF}" type="presParOf" srcId="{38995AFB-F8B4-4976-ACA0-F32D596814FA}" destId="{43323BB2-36CE-454C-B1C2-12AB17F659C4}" srcOrd="0" destOrd="0" presId="urn:microsoft.com/office/officeart/2018/2/layout/IconVerticalSolidList"/>
    <dgm:cxn modelId="{4D757A12-5992-49FC-AC54-23B003CA59C3}" type="presParOf" srcId="{38995AFB-F8B4-4976-ACA0-F32D596814FA}" destId="{DACD7ABE-3084-4789-B97E-C70AF49D7BCF}" srcOrd="1" destOrd="0" presId="urn:microsoft.com/office/officeart/2018/2/layout/IconVerticalSolidList"/>
    <dgm:cxn modelId="{A22BECAF-7EE9-44EB-956F-784E2800A804}" type="presParOf" srcId="{38995AFB-F8B4-4976-ACA0-F32D596814FA}" destId="{A15C1B37-2D60-403F-8D75-C07D29D0C9E1}" srcOrd="2" destOrd="0" presId="urn:microsoft.com/office/officeart/2018/2/layout/IconVerticalSolidList"/>
    <dgm:cxn modelId="{9FA1F83D-5430-46C6-939E-3AAFC055C560}" type="presParOf" srcId="{38995AFB-F8B4-4976-ACA0-F32D596814FA}" destId="{88B63617-989F-451B-B2C1-F4D85114B1FD}" srcOrd="3" destOrd="0" presId="urn:microsoft.com/office/officeart/2018/2/layout/IconVerticalSolidList"/>
    <dgm:cxn modelId="{960FE1E8-F322-46EA-A7D2-BE2F8BC0C9A1}" type="presParOf" srcId="{1253FA25-6D09-4FED-AC05-752CE33422EE}" destId="{F6C48C8A-C1B4-4058-BF2F-0204231A791F}" srcOrd="5" destOrd="0" presId="urn:microsoft.com/office/officeart/2018/2/layout/IconVerticalSolidList"/>
    <dgm:cxn modelId="{4A9A71F9-6F25-477D-8EEC-448E9E1AC912}" type="presParOf" srcId="{1253FA25-6D09-4FED-AC05-752CE33422EE}" destId="{5012D3DE-E696-46C5-8678-38EE9C8D9B48}" srcOrd="6" destOrd="0" presId="urn:microsoft.com/office/officeart/2018/2/layout/IconVerticalSolidList"/>
    <dgm:cxn modelId="{D150F0D0-2BDD-4E53-9693-1E0F95F28126}" type="presParOf" srcId="{5012D3DE-E696-46C5-8678-38EE9C8D9B48}" destId="{763A6B55-8949-49AF-A7F6-059B95A382CF}" srcOrd="0" destOrd="0" presId="urn:microsoft.com/office/officeart/2018/2/layout/IconVerticalSolidList"/>
    <dgm:cxn modelId="{5F745EB9-3C43-4724-8194-B30A8FCA959F}" type="presParOf" srcId="{5012D3DE-E696-46C5-8678-38EE9C8D9B48}" destId="{7068AA1D-29BB-4EEE-8E6F-015EFEDA1011}" srcOrd="1" destOrd="0" presId="urn:microsoft.com/office/officeart/2018/2/layout/IconVerticalSolidList"/>
    <dgm:cxn modelId="{797A1345-16B1-4F19-B5A4-5B95C2044575}" type="presParOf" srcId="{5012D3DE-E696-46C5-8678-38EE9C8D9B48}" destId="{98F58BAD-BC11-46E1-9B24-F67C68901570}" srcOrd="2" destOrd="0" presId="urn:microsoft.com/office/officeart/2018/2/layout/IconVerticalSolidList"/>
    <dgm:cxn modelId="{9BBA8790-E51C-4114-9377-D5309445B603}" type="presParOf" srcId="{5012D3DE-E696-46C5-8678-38EE9C8D9B48}" destId="{0E3BEB1C-A3F3-45C7-8B67-0F39812526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3F258-1D3B-4251-AB6A-FDA6B0519B3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0785BB-09D0-4D37-9993-5CE3A9896EB3}">
      <dgm:prSet/>
      <dgm:spPr/>
      <dgm:t>
        <a:bodyPr/>
        <a:lstStyle/>
        <a:p>
          <a:r>
            <a:rPr lang="en-US" b="0" i="0"/>
            <a:t>Soft voice</a:t>
          </a:r>
          <a:endParaRPr lang="en-US"/>
        </a:p>
      </dgm:t>
    </dgm:pt>
    <dgm:pt modelId="{40057839-6D05-4C70-9E8B-A6FAD376B41B}" type="parTrans" cxnId="{DD6D6C10-97A6-4B37-B235-1E2D2764A6E8}">
      <dgm:prSet/>
      <dgm:spPr/>
      <dgm:t>
        <a:bodyPr/>
        <a:lstStyle/>
        <a:p>
          <a:endParaRPr lang="en-US"/>
        </a:p>
      </dgm:t>
    </dgm:pt>
    <dgm:pt modelId="{F4E51630-57AA-4474-A919-08AEF221B64A}" type="sibTrans" cxnId="{DD6D6C10-97A6-4B37-B235-1E2D2764A6E8}">
      <dgm:prSet/>
      <dgm:spPr/>
      <dgm:t>
        <a:bodyPr/>
        <a:lstStyle/>
        <a:p>
          <a:endParaRPr lang="en-US"/>
        </a:p>
      </dgm:t>
    </dgm:pt>
    <dgm:pt modelId="{45210905-D1F5-4E4A-AABA-1B78116236A2}">
      <dgm:prSet/>
      <dgm:spPr/>
      <dgm:t>
        <a:bodyPr/>
        <a:lstStyle/>
        <a:p>
          <a:r>
            <a:rPr lang="en-US" b="0" i="0"/>
            <a:t>Hoarseness</a:t>
          </a:r>
          <a:endParaRPr lang="en-US"/>
        </a:p>
      </dgm:t>
    </dgm:pt>
    <dgm:pt modelId="{991C62F7-176F-49CC-BEE4-9A7538C8E2B6}" type="parTrans" cxnId="{1FC376CA-7E5B-498D-ABC3-943F3D035719}">
      <dgm:prSet/>
      <dgm:spPr/>
      <dgm:t>
        <a:bodyPr/>
        <a:lstStyle/>
        <a:p>
          <a:endParaRPr lang="en-US"/>
        </a:p>
      </dgm:t>
    </dgm:pt>
    <dgm:pt modelId="{C49E1C0F-2E33-4810-B4AF-3A102C883A95}" type="sibTrans" cxnId="{1FC376CA-7E5B-498D-ABC3-943F3D035719}">
      <dgm:prSet/>
      <dgm:spPr/>
      <dgm:t>
        <a:bodyPr/>
        <a:lstStyle/>
        <a:p>
          <a:endParaRPr lang="en-US"/>
        </a:p>
      </dgm:t>
    </dgm:pt>
    <dgm:pt modelId="{CD2FA568-2DFD-4144-9FCE-A5A5F52F7E10}">
      <dgm:prSet/>
      <dgm:spPr/>
      <dgm:t>
        <a:bodyPr/>
        <a:lstStyle/>
        <a:p>
          <a:r>
            <a:rPr lang="en-US" b="0" i="0"/>
            <a:t>Monotone </a:t>
          </a:r>
          <a:endParaRPr lang="en-US"/>
        </a:p>
      </dgm:t>
    </dgm:pt>
    <dgm:pt modelId="{5CB6A618-7EB5-465A-A06E-77C3537CE79B}" type="parTrans" cxnId="{4C57A5A9-F2AC-4BED-81A6-51FC7ED56A54}">
      <dgm:prSet/>
      <dgm:spPr/>
      <dgm:t>
        <a:bodyPr/>
        <a:lstStyle/>
        <a:p>
          <a:endParaRPr lang="en-US"/>
        </a:p>
      </dgm:t>
    </dgm:pt>
    <dgm:pt modelId="{EDD5D7B9-1BD5-493B-B35B-FBFC81EDBFB9}" type="sibTrans" cxnId="{4C57A5A9-F2AC-4BED-81A6-51FC7ED56A54}">
      <dgm:prSet/>
      <dgm:spPr/>
      <dgm:t>
        <a:bodyPr/>
        <a:lstStyle/>
        <a:p>
          <a:endParaRPr lang="en-US"/>
        </a:p>
      </dgm:t>
    </dgm:pt>
    <dgm:pt modelId="{375C8B6B-B37C-4F5B-B8C6-37167C1A800A}">
      <dgm:prSet/>
      <dgm:spPr/>
      <dgm:t>
        <a:bodyPr/>
        <a:lstStyle/>
        <a:p>
          <a:r>
            <a:rPr lang="en-US" b="0" i="0"/>
            <a:t>Mumbled voice </a:t>
          </a:r>
          <a:endParaRPr lang="en-US"/>
        </a:p>
      </dgm:t>
    </dgm:pt>
    <dgm:pt modelId="{571C99E1-0268-4169-91D7-55095329B6E9}" type="parTrans" cxnId="{4A93CABE-2C7C-4453-9525-FE8A67ADD447}">
      <dgm:prSet/>
      <dgm:spPr/>
      <dgm:t>
        <a:bodyPr/>
        <a:lstStyle/>
        <a:p>
          <a:endParaRPr lang="en-US"/>
        </a:p>
      </dgm:t>
    </dgm:pt>
    <dgm:pt modelId="{4CD2A68B-D55E-4F96-91D3-4C802B9E994A}" type="sibTrans" cxnId="{4A93CABE-2C7C-4453-9525-FE8A67ADD447}">
      <dgm:prSet/>
      <dgm:spPr/>
      <dgm:t>
        <a:bodyPr/>
        <a:lstStyle/>
        <a:p>
          <a:endParaRPr lang="en-US"/>
        </a:p>
      </dgm:t>
    </dgm:pt>
    <dgm:pt modelId="{0C434B2C-4C7A-4369-89F6-633CACF82E3C}" type="pres">
      <dgm:prSet presAssocID="{AF33F258-1D3B-4251-AB6A-FDA6B0519B3F}" presName="vert0" presStyleCnt="0">
        <dgm:presLayoutVars>
          <dgm:dir/>
          <dgm:animOne val="branch"/>
          <dgm:animLvl val="lvl"/>
        </dgm:presLayoutVars>
      </dgm:prSet>
      <dgm:spPr/>
    </dgm:pt>
    <dgm:pt modelId="{9E00DB79-D3BE-4293-8C44-4402504E86CD}" type="pres">
      <dgm:prSet presAssocID="{460785BB-09D0-4D37-9993-5CE3A9896EB3}" presName="thickLine" presStyleLbl="alignNode1" presStyleIdx="0" presStyleCnt="4"/>
      <dgm:spPr/>
    </dgm:pt>
    <dgm:pt modelId="{3E79BAF4-F646-41D4-9E7C-04A45DDB90EE}" type="pres">
      <dgm:prSet presAssocID="{460785BB-09D0-4D37-9993-5CE3A9896EB3}" presName="horz1" presStyleCnt="0"/>
      <dgm:spPr/>
    </dgm:pt>
    <dgm:pt modelId="{9394D8A8-8E17-4EC5-BA26-24ED369D121F}" type="pres">
      <dgm:prSet presAssocID="{460785BB-09D0-4D37-9993-5CE3A9896EB3}" presName="tx1" presStyleLbl="revTx" presStyleIdx="0" presStyleCnt="4"/>
      <dgm:spPr/>
    </dgm:pt>
    <dgm:pt modelId="{046E43BD-B890-42FD-80A4-DC34BBD1ECE4}" type="pres">
      <dgm:prSet presAssocID="{460785BB-09D0-4D37-9993-5CE3A9896EB3}" presName="vert1" presStyleCnt="0"/>
      <dgm:spPr/>
    </dgm:pt>
    <dgm:pt modelId="{F2C2EA6A-18DD-4A2D-B525-9CE958AD8DFA}" type="pres">
      <dgm:prSet presAssocID="{45210905-D1F5-4E4A-AABA-1B78116236A2}" presName="thickLine" presStyleLbl="alignNode1" presStyleIdx="1" presStyleCnt="4"/>
      <dgm:spPr/>
    </dgm:pt>
    <dgm:pt modelId="{852360B7-9FE1-4B54-A34C-C009008D64F7}" type="pres">
      <dgm:prSet presAssocID="{45210905-D1F5-4E4A-AABA-1B78116236A2}" presName="horz1" presStyleCnt="0"/>
      <dgm:spPr/>
    </dgm:pt>
    <dgm:pt modelId="{7056EFE2-1FA0-4CA0-9666-994AA7C968ED}" type="pres">
      <dgm:prSet presAssocID="{45210905-D1F5-4E4A-AABA-1B78116236A2}" presName="tx1" presStyleLbl="revTx" presStyleIdx="1" presStyleCnt="4"/>
      <dgm:spPr/>
    </dgm:pt>
    <dgm:pt modelId="{08C1FE1A-E09B-42F5-8A6E-916F8211CAD5}" type="pres">
      <dgm:prSet presAssocID="{45210905-D1F5-4E4A-AABA-1B78116236A2}" presName="vert1" presStyleCnt="0"/>
      <dgm:spPr/>
    </dgm:pt>
    <dgm:pt modelId="{CB11309B-16D3-4725-8E18-60EB9CA3E4ED}" type="pres">
      <dgm:prSet presAssocID="{CD2FA568-2DFD-4144-9FCE-A5A5F52F7E10}" presName="thickLine" presStyleLbl="alignNode1" presStyleIdx="2" presStyleCnt="4"/>
      <dgm:spPr/>
    </dgm:pt>
    <dgm:pt modelId="{D0754C81-6494-48B7-8724-C7555E37F668}" type="pres">
      <dgm:prSet presAssocID="{CD2FA568-2DFD-4144-9FCE-A5A5F52F7E10}" presName="horz1" presStyleCnt="0"/>
      <dgm:spPr/>
    </dgm:pt>
    <dgm:pt modelId="{4F1CFCE1-5A76-41E9-9455-C43ED5748CE9}" type="pres">
      <dgm:prSet presAssocID="{CD2FA568-2DFD-4144-9FCE-A5A5F52F7E10}" presName="tx1" presStyleLbl="revTx" presStyleIdx="2" presStyleCnt="4"/>
      <dgm:spPr/>
    </dgm:pt>
    <dgm:pt modelId="{4B0C9D3E-F6E2-4D76-B331-E8CC1FC32478}" type="pres">
      <dgm:prSet presAssocID="{CD2FA568-2DFD-4144-9FCE-A5A5F52F7E10}" presName="vert1" presStyleCnt="0"/>
      <dgm:spPr/>
    </dgm:pt>
    <dgm:pt modelId="{E9E7E2E1-BDA1-4A60-963D-1AAAC6BF9123}" type="pres">
      <dgm:prSet presAssocID="{375C8B6B-B37C-4F5B-B8C6-37167C1A800A}" presName="thickLine" presStyleLbl="alignNode1" presStyleIdx="3" presStyleCnt="4"/>
      <dgm:spPr/>
    </dgm:pt>
    <dgm:pt modelId="{8B71D4FB-EB04-41D9-9CCA-2189410ED42B}" type="pres">
      <dgm:prSet presAssocID="{375C8B6B-B37C-4F5B-B8C6-37167C1A800A}" presName="horz1" presStyleCnt="0"/>
      <dgm:spPr/>
    </dgm:pt>
    <dgm:pt modelId="{B4AEDC34-F15F-48BC-8EA5-39C424B79551}" type="pres">
      <dgm:prSet presAssocID="{375C8B6B-B37C-4F5B-B8C6-37167C1A800A}" presName="tx1" presStyleLbl="revTx" presStyleIdx="3" presStyleCnt="4"/>
      <dgm:spPr/>
    </dgm:pt>
    <dgm:pt modelId="{666FB9DA-376F-4DA0-806F-5E2A39FAFFCA}" type="pres">
      <dgm:prSet presAssocID="{375C8B6B-B37C-4F5B-B8C6-37167C1A800A}" presName="vert1" presStyleCnt="0"/>
      <dgm:spPr/>
    </dgm:pt>
  </dgm:ptLst>
  <dgm:cxnLst>
    <dgm:cxn modelId="{F3C25E07-64ED-4941-A14E-9024B7D6C6AB}" type="presOf" srcId="{AF33F258-1D3B-4251-AB6A-FDA6B0519B3F}" destId="{0C434B2C-4C7A-4369-89F6-633CACF82E3C}" srcOrd="0" destOrd="0" presId="urn:microsoft.com/office/officeart/2008/layout/LinedList"/>
    <dgm:cxn modelId="{1953850A-02AC-4667-B1CE-B4E6703B7FCF}" type="presOf" srcId="{45210905-D1F5-4E4A-AABA-1B78116236A2}" destId="{7056EFE2-1FA0-4CA0-9666-994AA7C968ED}" srcOrd="0" destOrd="0" presId="urn:microsoft.com/office/officeart/2008/layout/LinedList"/>
    <dgm:cxn modelId="{DD6D6C10-97A6-4B37-B235-1E2D2764A6E8}" srcId="{AF33F258-1D3B-4251-AB6A-FDA6B0519B3F}" destId="{460785BB-09D0-4D37-9993-5CE3A9896EB3}" srcOrd="0" destOrd="0" parTransId="{40057839-6D05-4C70-9E8B-A6FAD376B41B}" sibTransId="{F4E51630-57AA-4474-A919-08AEF221B64A}"/>
    <dgm:cxn modelId="{4C57A5A9-F2AC-4BED-81A6-51FC7ED56A54}" srcId="{AF33F258-1D3B-4251-AB6A-FDA6B0519B3F}" destId="{CD2FA568-2DFD-4144-9FCE-A5A5F52F7E10}" srcOrd="2" destOrd="0" parTransId="{5CB6A618-7EB5-465A-A06E-77C3537CE79B}" sibTransId="{EDD5D7B9-1BD5-493B-B35B-FBFC81EDBFB9}"/>
    <dgm:cxn modelId="{532470B2-3D24-4E3E-8FD5-A491952D8F51}" type="presOf" srcId="{CD2FA568-2DFD-4144-9FCE-A5A5F52F7E10}" destId="{4F1CFCE1-5A76-41E9-9455-C43ED5748CE9}" srcOrd="0" destOrd="0" presId="urn:microsoft.com/office/officeart/2008/layout/LinedList"/>
    <dgm:cxn modelId="{4A93CABE-2C7C-4453-9525-FE8A67ADD447}" srcId="{AF33F258-1D3B-4251-AB6A-FDA6B0519B3F}" destId="{375C8B6B-B37C-4F5B-B8C6-37167C1A800A}" srcOrd="3" destOrd="0" parTransId="{571C99E1-0268-4169-91D7-55095329B6E9}" sibTransId="{4CD2A68B-D55E-4F96-91D3-4C802B9E994A}"/>
    <dgm:cxn modelId="{1FC376CA-7E5B-498D-ABC3-943F3D035719}" srcId="{AF33F258-1D3B-4251-AB6A-FDA6B0519B3F}" destId="{45210905-D1F5-4E4A-AABA-1B78116236A2}" srcOrd="1" destOrd="0" parTransId="{991C62F7-176F-49CC-BEE4-9A7538C8E2B6}" sibTransId="{C49E1C0F-2E33-4810-B4AF-3A102C883A95}"/>
    <dgm:cxn modelId="{13A98EE9-2FC3-4A12-AD3D-5A3D613BCF39}" type="presOf" srcId="{375C8B6B-B37C-4F5B-B8C6-37167C1A800A}" destId="{B4AEDC34-F15F-48BC-8EA5-39C424B79551}" srcOrd="0" destOrd="0" presId="urn:microsoft.com/office/officeart/2008/layout/LinedList"/>
    <dgm:cxn modelId="{559F76EF-247C-442D-AD98-DA7E00E005F2}" type="presOf" srcId="{460785BB-09D0-4D37-9993-5CE3A9896EB3}" destId="{9394D8A8-8E17-4EC5-BA26-24ED369D121F}" srcOrd="0" destOrd="0" presId="urn:microsoft.com/office/officeart/2008/layout/LinedList"/>
    <dgm:cxn modelId="{D3407BA6-88DC-48FB-A69F-113CDE2A1220}" type="presParOf" srcId="{0C434B2C-4C7A-4369-89F6-633CACF82E3C}" destId="{9E00DB79-D3BE-4293-8C44-4402504E86CD}" srcOrd="0" destOrd="0" presId="urn:microsoft.com/office/officeart/2008/layout/LinedList"/>
    <dgm:cxn modelId="{FD63D967-6E13-45DD-BC3D-61D4B1A117A8}" type="presParOf" srcId="{0C434B2C-4C7A-4369-89F6-633CACF82E3C}" destId="{3E79BAF4-F646-41D4-9E7C-04A45DDB90EE}" srcOrd="1" destOrd="0" presId="urn:microsoft.com/office/officeart/2008/layout/LinedList"/>
    <dgm:cxn modelId="{27738016-BE7E-4111-915A-CF87F45737E3}" type="presParOf" srcId="{3E79BAF4-F646-41D4-9E7C-04A45DDB90EE}" destId="{9394D8A8-8E17-4EC5-BA26-24ED369D121F}" srcOrd="0" destOrd="0" presId="urn:microsoft.com/office/officeart/2008/layout/LinedList"/>
    <dgm:cxn modelId="{14EE8A71-18C6-43CA-A93E-9931E0EDFE65}" type="presParOf" srcId="{3E79BAF4-F646-41D4-9E7C-04A45DDB90EE}" destId="{046E43BD-B890-42FD-80A4-DC34BBD1ECE4}" srcOrd="1" destOrd="0" presId="urn:microsoft.com/office/officeart/2008/layout/LinedList"/>
    <dgm:cxn modelId="{F3EA2BEE-07C0-4347-871C-DE276CDBC97A}" type="presParOf" srcId="{0C434B2C-4C7A-4369-89F6-633CACF82E3C}" destId="{F2C2EA6A-18DD-4A2D-B525-9CE958AD8DFA}" srcOrd="2" destOrd="0" presId="urn:microsoft.com/office/officeart/2008/layout/LinedList"/>
    <dgm:cxn modelId="{6A46F7C1-01E0-421A-830C-0CB84E4B27B5}" type="presParOf" srcId="{0C434B2C-4C7A-4369-89F6-633CACF82E3C}" destId="{852360B7-9FE1-4B54-A34C-C009008D64F7}" srcOrd="3" destOrd="0" presId="urn:microsoft.com/office/officeart/2008/layout/LinedList"/>
    <dgm:cxn modelId="{28522D89-821C-4793-B656-EF9B14B0F818}" type="presParOf" srcId="{852360B7-9FE1-4B54-A34C-C009008D64F7}" destId="{7056EFE2-1FA0-4CA0-9666-994AA7C968ED}" srcOrd="0" destOrd="0" presId="urn:microsoft.com/office/officeart/2008/layout/LinedList"/>
    <dgm:cxn modelId="{793E291E-8357-4C81-BF0C-19168BB6BB97}" type="presParOf" srcId="{852360B7-9FE1-4B54-A34C-C009008D64F7}" destId="{08C1FE1A-E09B-42F5-8A6E-916F8211CAD5}" srcOrd="1" destOrd="0" presId="urn:microsoft.com/office/officeart/2008/layout/LinedList"/>
    <dgm:cxn modelId="{9A3694D4-15A1-473D-B3E7-FEB45C638646}" type="presParOf" srcId="{0C434B2C-4C7A-4369-89F6-633CACF82E3C}" destId="{CB11309B-16D3-4725-8E18-60EB9CA3E4ED}" srcOrd="4" destOrd="0" presId="urn:microsoft.com/office/officeart/2008/layout/LinedList"/>
    <dgm:cxn modelId="{B2FF5845-88C2-4FE9-9152-4A9BC7E9E8E0}" type="presParOf" srcId="{0C434B2C-4C7A-4369-89F6-633CACF82E3C}" destId="{D0754C81-6494-48B7-8724-C7555E37F668}" srcOrd="5" destOrd="0" presId="urn:microsoft.com/office/officeart/2008/layout/LinedList"/>
    <dgm:cxn modelId="{833CD01A-4B14-4D69-BC83-317ED1F366A3}" type="presParOf" srcId="{D0754C81-6494-48B7-8724-C7555E37F668}" destId="{4F1CFCE1-5A76-41E9-9455-C43ED5748CE9}" srcOrd="0" destOrd="0" presId="urn:microsoft.com/office/officeart/2008/layout/LinedList"/>
    <dgm:cxn modelId="{8CB528D7-1A29-461A-83AC-139AA8936832}" type="presParOf" srcId="{D0754C81-6494-48B7-8724-C7555E37F668}" destId="{4B0C9D3E-F6E2-4D76-B331-E8CC1FC32478}" srcOrd="1" destOrd="0" presId="urn:microsoft.com/office/officeart/2008/layout/LinedList"/>
    <dgm:cxn modelId="{816C96B2-3C6E-4BDE-BFEB-0A4A39293A51}" type="presParOf" srcId="{0C434B2C-4C7A-4369-89F6-633CACF82E3C}" destId="{E9E7E2E1-BDA1-4A60-963D-1AAAC6BF9123}" srcOrd="6" destOrd="0" presId="urn:microsoft.com/office/officeart/2008/layout/LinedList"/>
    <dgm:cxn modelId="{3017867A-DC66-4693-B4E5-487CABA261B6}" type="presParOf" srcId="{0C434B2C-4C7A-4369-89F6-633CACF82E3C}" destId="{8B71D4FB-EB04-41D9-9CCA-2189410ED42B}" srcOrd="7" destOrd="0" presId="urn:microsoft.com/office/officeart/2008/layout/LinedList"/>
    <dgm:cxn modelId="{BB7FADC4-609B-40F1-9558-0176C3AC442D}" type="presParOf" srcId="{8B71D4FB-EB04-41D9-9CCA-2189410ED42B}" destId="{B4AEDC34-F15F-48BC-8EA5-39C424B79551}" srcOrd="0" destOrd="0" presId="urn:microsoft.com/office/officeart/2008/layout/LinedList"/>
    <dgm:cxn modelId="{1DBC6103-3D18-4E03-A6FF-56FADB0B5F3B}" type="presParOf" srcId="{8B71D4FB-EB04-41D9-9CCA-2189410ED42B}" destId="{666FB9DA-376F-4DA0-806F-5E2A39FAFF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F626A-3333-40F8-AC86-D63BCCB181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368E68-4B6A-471E-8494-A111175AD77A}">
      <dgm:prSet/>
      <dgm:spPr/>
      <dgm:t>
        <a:bodyPr/>
        <a:lstStyle/>
        <a:p>
          <a:r>
            <a:rPr lang="en-US" b="0" i="0"/>
            <a:t>LSVT LOUD</a:t>
          </a:r>
          <a:endParaRPr lang="en-US"/>
        </a:p>
      </dgm:t>
    </dgm:pt>
    <dgm:pt modelId="{0AF81A38-F729-4C0F-8E54-8439A489E501}" type="parTrans" cxnId="{C5F41E95-D712-48D4-AB6E-1F30FC45EAE9}">
      <dgm:prSet/>
      <dgm:spPr/>
      <dgm:t>
        <a:bodyPr/>
        <a:lstStyle/>
        <a:p>
          <a:endParaRPr lang="en-US"/>
        </a:p>
      </dgm:t>
    </dgm:pt>
    <dgm:pt modelId="{67626437-784D-4B7E-BED0-6A35D08B81F6}" type="sibTrans" cxnId="{C5F41E95-D712-48D4-AB6E-1F30FC45EAE9}">
      <dgm:prSet/>
      <dgm:spPr/>
      <dgm:t>
        <a:bodyPr/>
        <a:lstStyle/>
        <a:p>
          <a:endParaRPr lang="en-US"/>
        </a:p>
      </dgm:t>
    </dgm:pt>
    <dgm:pt modelId="{D882ECD3-E6F5-4570-850A-289C06CCDD47}">
      <dgm:prSet/>
      <dgm:spPr/>
      <dgm:t>
        <a:bodyPr/>
        <a:lstStyle/>
        <a:p>
          <a:r>
            <a:rPr lang="en-US" b="0" i="0"/>
            <a:t>Speak Out!</a:t>
          </a:r>
          <a:endParaRPr lang="en-US"/>
        </a:p>
      </dgm:t>
    </dgm:pt>
    <dgm:pt modelId="{32EA4F33-CC86-4107-8488-1A0ED33DF741}" type="parTrans" cxnId="{F023D838-55D4-4715-AEA3-2EC8AE73F25D}">
      <dgm:prSet/>
      <dgm:spPr/>
      <dgm:t>
        <a:bodyPr/>
        <a:lstStyle/>
        <a:p>
          <a:endParaRPr lang="en-US"/>
        </a:p>
      </dgm:t>
    </dgm:pt>
    <dgm:pt modelId="{CEDB3ECD-5144-4D33-B4C7-9BC6887680ED}" type="sibTrans" cxnId="{F023D838-55D4-4715-AEA3-2EC8AE73F25D}">
      <dgm:prSet/>
      <dgm:spPr/>
      <dgm:t>
        <a:bodyPr/>
        <a:lstStyle/>
        <a:p>
          <a:endParaRPr lang="en-US"/>
        </a:p>
      </dgm:t>
    </dgm:pt>
    <dgm:pt modelId="{8AA1C828-5A7F-4F98-8307-CFA8481B261D}">
      <dgm:prSet/>
      <dgm:spPr/>
      <dgm:t>
        <a:bodyPr/>
        <a:lstStyle/>
        <a:p>
          <a:r>
            <a:rPr lang="en-US" b="0" i="0"/>
            <a:t>Traditional voice/speech therapy</a:t>
          </a:r>
          <a:endParaRPr lang="en-US"/>
        </a:p>
      </dgm:t>
    </dgm:pt>
    <dgm:pt modelId="{EF96091C-459E-4891-8EA1-276B6007E40D}" type="parTrans" cxnId="{E9D8D0CC-2CF3-4FB0-9FCD-9F88EC423316}">
      <dgm:prSet/>
      <dgm:spPr/>
      <dgm:t>
        <a:bodyPr/>
        <a:lstStyle/>
        <a:p>
          <a:endParaRPr lang="en-US"/>
        </a:p>
      </dgm:t>
    </dgm:pt>
    <dgm:pt modelId="{12D4CFDF-9511-4865-9E1F-F19A5E75A215}" type="sibTrans" cxnId="{E9D8D0CC-2CF3-4FB0-9FCD-9F88EC423316}">
      <dgm:prSet/>
      <dgm:spPr/>
      <dgm:t>
        <a:bodyPr/>
        <a:lstStyle/>
        <a:p>
          <a:endParaRPr lang="en-US"/>
        </a:p>
      </dgm:t>
    </dgm:pt>
    <dgm:pt modelId="{A40F5DA9-5CE3-497C-9C42-5CCCF9F78FD4}" type="pres">
      <dgm:prSet presAssocID="{573F626A-3333-40F8-AC86-D63BCCB181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2FA465-B7C5-4F63-9F9D-F240F0A225B2}" type="pres">
      <dgm:prSet presAssocID="{D1368E68-4B6A-471E-8494-A111175AD77A}" presName="hierRoot1" presStyleCnt="0"/>
      <dgm:spPr/>
    </dgm:pt>
    <dgm:pt modelId="{F84DE706-0A64-4A43-B2B1-809A19EDEE98}" type="pres">
      <dgm:prSet presAssocID="{D1368E68-4B6A-471E-8494-A111175AD77A}" presName="composite" presStyleCnt="0"/>
      <dgm:spPr/>
    </dgm:pt>
    <dgm:pt modelId="{A44053B1-ED3E-48D9-9B4E-8AC667E04809}" type="pres">
      <dgm:prSet presAssocID="{D1368E68-4B6A-471E-8494-A111175AD77A}" presName="background" presStyleLbl="node0" presStyleIdx="0" presStyleCnt="3"/>
      <dgm:spPr/>
    </dgm:pt>
    <dgm:pt modelId="{BD13422C-91A4-4652-A467-C7652AD4DE73}" type="pres">
      <dgm:prSet presAssocID="{D1368E68-4B6A-471E-8494-A111175AD77A}" presName="text" presStyleLbl="fgAcc0" presStyleIdx="0" presStyleCnt="3">
        <dgm:presLayoutVars>
          <dgm:chPref val="3"/>
        </dgm:presLayoutVars>
      </dgm:prSet>
      <dgm:spPr/>
    </dgm:pt>
    <dgm:pt modelId="{7E50ABE4-9116-43E9-98DD-92183DE06A2A}" type="pres">
      <dgm:prSet presAssocID="{D1368E68-4B6A-471E-8494-A111175AD77A}" presName="hierChild2" presStyleCnt="0"/>
      <dgm:spPr/>
    </dgm:pt>
    <dgm:pt modelId="{71710555-E203-4A5D-BE94-7BD5EA2FDBF5}" type="pres">
      <dgm:prSet presAssocID="{D882ECD3-E6F5-4570-850A-289C06CCDD47}" presName="hierRoot1" presStyleCnt="0"/>
      <dgm:spPr/>
    </dgm:pt>
    <dgm:pt modelId="{16C13507-E043-46AC-8593-E398854CB30D}" type="pres">
      <dgm:prSet presAssocID="{D882ECD3-E6F5-4570-850A-289C06CCDD47}" presName="composite" presStyleCnt="0"/>
      <dgm:spPr/>
    </dgm:pt>
    <dgm:pt modelId="{07A0E6A1-0575-4A77-8A4B-2F3FE2D595A3}" type="pres">
      <dgm:prSet presAssocID="{D882ECD3-E6F5-4570-850A-289C06CCDD47}" presName="background" presStyleLbl="node0" presStyleIdx="1" presStyleCnt="3"/>
      <dgm:spPr/>
    </dgm:pt>
    <dgm:pt modelId="{49DFED7A-8E66-4DDE-9463-306096322039}" type="pres">
      <dgm:prSet presAssocID="{D882ECD3-E6F5-4570-850A-289C06CCDD47}" presName="text" presStyleLbl="fgAcc0" presStyleIdx="1" presStyleCnt="3">
        <dgm:presLayoutVars>
          <dgm:chPref val="3"/>
        </dgm:presLayoutVars>
      </dgm:prSet>
      <dgm:spPr/>
    </dgm:pt>
    <dgm:pt modelId="{67352A89-46C2-417E-AE07-E07CD5E92FBD}" type="pres">
      <dgm:prSet presAssocID="{D882ECD3-E6F5-4570-850A-289C06CCDD47}" presName="hierChild2" presStyleCnt="0"/>
      <dgm:spPr/>
    </dgm:pt>
    <dgm:pt modelId="{6443876D-DC88-45E3-B149-63533AC1A6AB}" type="pres">
      <dgm:prSet presAssocID="{8AA1C828-5A7F-4F98-8307-CFA8481B261D}" presName="hierRoot1" presStyleCnt="0"/>
      <dgm:spPr/>
    </dgm:pt>
    <dgm:pt modelId="{EE1EA1DD-A8CB-4B81-8221-A207D901F6BA}" type="pres">
      <dgm:prSet presAssocID="{8AA1C828-5A7F-4F98-8307-CFA8481B261D}" presName="composite" presStyleCnt="0"/>
      <dgm:spPr/>
    </dgm:pt>
    <dgm:pt modelId="{751A6F4E-BC6A-48B9-AC76-B6F74BD75DBA}" type="pres">
      <dgm:prSet presAssocID="{8AA1C828-5A7F-4F98-8307-CFA8481B261D}" presName="background" presStyleLbl="node0" presStyleIdx="2" presStyleCnt="3"/>
      <dgm:spPr/>
    </dgm:pt>
    <dgm:pt modelId="{6295FDC4-3638-4996-AE7E-9E51F1553119}" type="pres">
      <dgm:prSet presAssocID="{8AA1C828-5A7F-4F98-8307-CFA8481B261D}" presName="text" presStyleLbl="fgAcc0" presStyleIdx="2" presStyleCnt="3">
        <dgm:presLayoutVars>
          <dgm:chPref val="3"/>
        </dgm:presLayoutVars>
      </dgm:prSet>
      <dgm:spPr/>
    </dgm:pt>
    <dgm:pt modelId="{9BAB21E9-2C90-41A7-B214-B767441644FE}" type="pres">
      <dgm:prSet presAssocID="{8AA1C828-5A7F-4F98-8307-CFA8481B261D}" presName="hierChild2" presStyleCnt="0"/>
      <dgm:spPr/>
    </dgm:pt>
  </dgm:ptLst>
  <dgm:cxnLst>
    <dgm:cxn modelId="{F023D838-55D4-4715-AEA3-2EC8AE73F25D}" srcId="{573F626A-3333-40F8-AC86-D63BCCB181FA}" destId="{D882ECD3-E6F5-4570-850A-289C06CCDD47}" srcOrd="1" destOrd="0" parTransId="{32EA4F33-CC86-4107-8488-1A0ED33DF741}" sibTransId="{CEDB3ECD-5144-4D33-B4C7-9BC6887680ED}"/>
    <dgm:cxn modelId="{4F144F4C-BA60-48D6-B17C-3F5DA1080C1D}" type="presOf" srcId="{D1368E68-4B6A-471E-8494-A111175AD77A}" destId="{BD13422C-91A4-4652-A467-C7652AD4DE73}" srcOrd="0" destOrd="0" presId="urn:microsoft.com/office/officeart/2005/8/layout/hierarchy1"/>
    <dgm:cxn modelId="{C5F41E95-D712-48D4-AB6E-1F30FC45EAE9}" srcId="{573F626A-3333-40F8-AC86-D63BCCB181FA}" destId="{D1368E68-4B6A-471E-8494-A111175AD77A}" srcOrd="0" destOrd="0" parTransId="{0AF81A38-F729-4C0F-8E54-8439A489E501}" sibTransId="{67626437-784D-4B7E-BED0-6A35D08B81F6}"/>
    <dgm:cxn modelId="{6D26BAA4-ABFA-4E56-953D-9DD2AED8CA5D}" type="presOf" srcId="{D882ECD3-E6F5-4570-850A-289C06CCDD47}" destId="{49DFED7A-8E66-4DDE-9463-306096322039}" srcOrd="0" destOrd="0" presId="urn:microsoft.com/office/officeart/2005/8/layout/hierarchy1"/>
    <dgm:cxn modelId="{8AC7FDC0-88D8-4695-81EC-644EBCA6700A}" type="presOf" srcId="{8AA1C828-5A7F-4F98-8307-CFA8481B261D}" destId="{6295FDC4-3638-4996-AE7E-9E51F1553119}" srcOrd="0" destOrd="0" presId="urn:microsoft.com/office/officeart/2005/8/layout/hierarchy1"/>
    <dgm:cxn modelId="{E9D8D0CC-2CF3-4FB0-9FCD-9F88EC423316}" srcId="{573F626A-3333-40F8-AC86-D63BCCB181FA}" destId="{8AA1C828-5A7F-4F98-8307-CFA8481B261D}" srcOrd="2" destOrd="0" parTransId="{EF96091C-459E-4891-8EA1-276B6007E40D}" sibTransId="{12D4CFDF-9511-4865-9E1F-F19A5E75A215}"/>
    <dgm:cxn modelId="{6AB23ED6-7EED-4D03-983D-8D1780345058}" type="presOf" srcId="{573F626A-3333-40F8-AC86-D63BCCB181FA}" destId="{A40F5DA9-5CE3-497C-9C42-5CCCF9F78FD4}" srcOrd="0" destOrd="0" presId="urn:microsoft.com/office/officeart/2005/8/layout/hierarchy1"/>
    <dgm:cxn modelId="{E8DB192D-96B4-4E8B-AE7C-626DD31E97B6}" type="presParOf" srcId="{A40F5DA9-5CE3-497C-9C42-5CCCF9F78FD4}" destId="{BF2FA465-B7C5-4F63-9F9D-F240F0A225B2}" srcOrd="0" destOrd="0" presId="urn:microsoft.com/office/officeart/2005/8/layout/hierarchy1"/>
    <dgm:cxn modelId="{6CA373FC-3B87-441B-857A-363872C22952}" type="presParOf" srcId="{BF2FA465-B7C5-4F63-9F9D-F240F0A225B2}" destId="{F84DE706-0A64-4A43-B2B1-809A19EDEE98}" srcOrd="0" destOrd="0" presId="urn:microsoft.com/office/officeart/2005/8/layout/hierarchy1"/>
    <dgm:cxn modelId="{85741880-93CA-486A-B7F1-F0240795D6FE}" type="presParOf" srcId="{F84DE706-0A64-4A43-B2B1-809A19EDEE98}" destId="{A44053B1-ED3E-48D9-9B4E-8AC667E04809}" srcOrd="0" destOrd="0" presId="urn:microsoft.com/office/officeart/2005/8/layout/hierarchy1"/>
    <dgm:cxn modelId="{2D314186-4F14-4ADC-88A1-F789C98D5736}" type="presParOf" srcId="{F84DE706-0A64-4A43-B2B1-809A19EDEE98}" destId="{BD13422C-91A4-4652-A467-C7652AD4DE73}" srcOrd="1" destOrd="0" presId="urn:microsoft.com/office/officeart/2005/8/layout/hierarchy1"/>
    <dgm:cxn modelId="{31F2BBA2-9F37-482B-BE25-33FFAC9F7C21}" type="presParOf" srcId="{BF2FA465-B7C5-4F63-9F9D-F240F0A225B2}" destId="{7E50ABE4-9116-43E9-98DD-92183DE06A2A}" srcOrd="1" destOrd="0" presId="urn:microsoft.com/office/officeart/2005/8/layout/hierarchy1"/>
    <dgm:cxn modelId="{DF4DBBAF-9986-4742-9F05-BF52AB65F12A}" type="presParOf" srcId="{A40F5DA9-5CE3-497C-9C42-5CCCF9F78FD4}" destId="{71710555-E203-4A5D-BE94-7BD5EA2FDBF5}" srcOrd="1" destOrd="0" presId="urn:microsoft.com/office/officeart/2005/8/layout/hierarchy1"/>
    <dgm:cxn modelId="{CF039A0B-0E4D-4BF1-80B0-3F924CC9AFDC}" type="presParOf" srcId="{71710555-E203-4A5D-BE94-7BD5EA2FDBF5}" destId="{16C13507-E043-46AC-8593-E398854CB30D}" srcOrd="0" destOrd="0" presId="urn:microsoft.com/office/officeart/2005/8/layout/hierarchy1"/>
    <dgm:cxn modelId="{A36BFD7D-2105-4FA7-B566-D9D535E7D07D}" type="presParOf" srcId="{16C13507-E043-46AC-8593-E398854CB30D}" destId="{07A0E6A1-0575-4A77-8A4B-2F3FE2D595A3}" srcOrd="0" destOrd="0" presId="urn:microsoft.com/office/officeart/2005/8/layout/hierarchy1"/>
    <dgm:cxn modelId="{B584ACFA-4B0E-40D5-9499-C5C6100CEB80}" type="presParOf" srcId="{16C13507-E043-46AC-8593-E398854CB30D}" destId="{49DFED7A-8E66-4DDE-9463-306096322039}" srcOrd="1" destOrd="0" presId="urn:microsoft.com/office/officeart/2005/8/layout/hierarchy1"/>
    <dgm:cxn modelId="{4C53F49B-646B-46D2-8551-393FC6C7A4DA}" type="presParOf" srcId="{71710555-E203-4A5D-BE94-7BD5EA2FDBF5}" destId="{67352A89-46C2-417E-AE07-E07CD5E92FBD}" srcOrd="1" destOrd="0" presId="urn:microsoft.com/office/officeart/2005/8/layout/hierarchy1"/>
    <dgm:cxn modelId="{CA070284-1172-4074-B98B-0E9DCE7EA0C3}" type="presParOf" srcId="{A40F5DA9-5CE3-497C-9C42-5CCCF9F78FD4}" destId="{6443876D-DC88-45E3-B149-63533AC1A6AB}" srcOrd="2" destOrd="0" presId="urn:microsoft.com/office/officeart/2005/8/layout/hierarchy1"/>
    <dgm:cxn modelId="{1C6C20B2-6F02-4189-9959-114DF38649B6}" type="presParOf" srcId="{6443876D-DC88-45E3-B149-63533AC1A6AB}" destId="{EE1EA1DD-A8CB-4B81-8221-A207D901F6BA}" srcOrd="0" destOrd="0" presId="urn:microsoft.com/office/officeart/2005/8/layout/hierarchy1"/>
    <dgm:cxn modelId="{8F32DBE6-9115-4400-A253-25591AE8F38E}" type="presParOf" srcId="{EE1EA1DD-A8CB-4B81-8221-A207D901F6BA}" destId="{751A6F4E-BC6A-48B9-AC76-B6F74BD75DBA}" srcOrd="0" destOrd="0" presId="urn:microsoft.com/office/officeart/2005/8/layout/hierarchy1"/>
    <dgm:cxn modelId="{05233008-9827-48E0-9EE6-23218FC96646}" type="presParOf" srcId="{EE1EA1DD-A8CB-4B81-8221-A207D901F6BA}" destId="{6295FDC4-3638-4996-AE7E-9E51F1553119}" srcOrd="1" destOrd="0" presId="urn:microsoft.com/office/officeart/2005/8/layout/hierarchy1"/>
    <dgm:cxn modelId="{3519E3A5-0CC7-43A1-859D-9F58537C663E}" type="presParOf" srcId="{6443876D-DC88-45E3-B149-63533AC1A6AB}" destId="{9BAB21E9-2C90-41A7-B214-B767441644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3D513-AA8B-4DBE-904A-D0F6580411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F262ED-ECEA-46BC-AC46-6233A6ADFB30}">
      <dgm:prSet/>
      <dgm:spPr/>
      <dgm:t>
        <a:bodyPr/>
        <a:lstStyle/>
        <a:p>
          <a:r>
            <a:rPr lang="en-US" b="0" i="0"/>
            <a:t>Articulation</a:t>
          </a:r>
          <a:endParaRPr lang="en-US"/>
        </a:p>
      </dgm:t>
    </dgm:pt>
    <dgm:pt modelId="{5A6C8045-4596-44DB-ADA8-EBE50E6B676A}" type="parTrans" cxnId="{C190D58C-889F-4D58-9267-E1FAABAE2E4E}">
      <dgm:prSet/>
      <dgm:spPr/>
      <dgm:t>
        <a:bodyPr/>
        <a:lstStyle/>
        <a:p>
          <a:endParaRPr lang="en-US"/>
        </a:p>
      </dgm:t>
    </dgm:pt>
    <dgm:pt modelId="{7E1789B0-4054-4F1B-8F24-141609056F27}" type="sibTrans" cxnId="{C190D58C-889F-4D58-9267-E1FAABAE2E4E}">
      <dgm:prSet/>
      <dgm:spPr/>
      <dgm:t>
        <a:bodyPr/>
        <a:lstStyle/>
        <a:p>
          <a:endParaRPr lang="en-US"/>
        </a:p>
      </dgm:t>
    </dgm:pt>
    <dgm:pt modelId="{78545E57-7D04-4726-A78B-F5D0D3A9CA67}">
      <dgm:prSet/>
      <dgm:spPr/>
      <dgm:t>
        <a:bodyPr/>
        <a:lstStyle/>
        <a:p>
          <a:r>
            <a:rPr lang="en-US" b="0" i="0"/>
            <a:t>Vocal quality</a:t>
          </a:r>
          <a:endParaRPr lang="en-US"/>
        </a:p>
      </dgm:t>
    </dgm:pt>
    <dgm:pt modelId="{9CD3F028-F8E9-4F54-9649-EA67FF2A9CCB}" type="parTrans" cxnId="{B3173820-7F82-43F1-8271-155E4EA9B374}">
      <dgm:prSet/>
      <dgm:spPr/>
      <dgm:t>
        <a:bodyPr/>
        <a:lstStyle/>
        <a:p>
          <a:endParaRPr lang="en-US"/>
        </a:p>
      </dgm:t>
    </dgm:pt>
    <dgm:pt modelId="{7D74AF10-FA65-4207-A8B1-EF12FF012E45}" type="sibTrans" cxnId="{B3173820-7F82-43F1-8271-155E4EA9B374}">
      <dgm:prSet/>
      <dgm:spPr/>
      <dgm:t>
        <a:bodyPr/>
        <a:lstStyle/>
        <a:p>
          <a:endParaRPr lang="en-US"/>
        </a:p>
      </dgm:t>
    </dgm:pt>
    <dgm:pt modelId="{DB01158E-9112-4457-90DD-28F334BA128E}">
      <dgm:prSet/>
      <dgm:spPr/>
      <dgm:t>
        <a:bodyPr/>
        <a:lstStyle/>
        <a:p>
          <a:r>
            <a:rPr lang="en-US" b="0" i="0"/>
            <a:t>Intonation</a:t>
          </a:r>
          <a:endParaRPr lang="en-US"/>
        </a:p>
      </dgm:t>
    </dgm:pt>
    <dgm:pt modelId="{8EE116A6-06B7-4C45-B813-6F31ACF1BFC5}" type="parTrans" cxnId="{ED930FC6-95E8-44A5-BC8D-00E1446D11A6}">
      <dgm:prSet/>
      <dgm:spPr/>
      <dgm:t>
        <a:bodyPr/>
        <a:lstStyle/>
        <a:p>
          <a:endParaRPr lang="en-US"/>
        </a:p>
      </dgm:t>
    </dgm:pt>
    <dgm:pt modelId="{ADF86BB2-D417-4353-BA5E-05E2660F089F}" type="sibTrans" cxnId="{ED930FC6-95E8-44A5-BC8D-00E1446D11A6}">
      <dgm:prSet/>
      <dgm:spPr/>
      <dgm:t>
        <a:bodyPr/>
        <a:lstStyle/>
        <a:p>
          <a:endParaRPr lang="en-US"/>
        </a:p>
      </dgm:t>
    </dgm:pt>
    <dgm:pt modelId="{86E58541-8852-4647-BB84-577635A05E85}">
      <dgm:prSet/>
      <dgm:spPr/>
      <dgm:t>
        <a:bodyPr/>
        <a:lstStyle/>
        <a:p>
          <a:r>
            <a:rPr lang="en-US" b="0" i="0"/>
            <a:t>Facial expression</a:t>
          </a:r>
          <a:endParaRPr lang="en-US"/>
        </a:p>
      </dgm:t>
    </dgm:pt>
    <dgm:pt modelId="{E923A209-4D1D-4B58-BED4-0C38B1803CD4}" type="parTrans" cxnId="{F7FF2706-4936-42AC-9CBB-2462CAB83F1F}">
      <dgm:prSet/>
      <dgm:spPr/>
      <dgm:t>
        <a:bodyPr/>
        <a:lstStyle/>
        <a:p>
          <a:endParaRPr lang="en-US"/>
        </a:p>
      </dgm:t>
    </dgm:pt>
    <dgm:pt modelId="{8B6F1581-7847-42B3-8D27-81B81E47EA1E}" type="sibTrans" cxnId="{F7FF2706-4936-42AC-9CBB-2462CAB83F1F}">
      <dgm:prSet/>
      <dgm:spPr/>
      <dgm:t>
        <a:bodyPr/>
        <a:lstStyle/>
        <a:p>
          <a:endParaRPr lang="en-US"/>
        </a:p>
      </dgm:t>
    </dgm:pt>
    <dgm:pt modelId="{0716D999-A793-4492-8FA9-F0C6951AC7EE}">
      <dgm:prSet/>
      <dgm:spPr/>
      <dgm:t>
        <a:bodyPr/>
        <a:lstStyle/>
        <a:p>
          <a:r>
            <a:rPr lang="en-US" b="0" i="0"/>
            <a:t>Swallowing </a:t>
          </a:r>
          <a:endParaRPr lang="en-US"/>
        </a:p>
      </dgm:t>
    </dgm:pt>
    <dgm:pt modelId="{536179E1-7854-41FC-A171-7462C204513A}" type="parTrans" cxnId="{78DBBB8F-3845-43F8-982F-456D94FACD69}">
      <dgm:prSet/>
      <dgm:spPr/>
      <dgm:t>
        <a:bodyPr/>
        <a:lstStyle/>
        <a:p>
          <a:endParaRPr lang="en-US"/>
        </a:p>
      </dgm:t>
    </dgm:pt>
    <dgm:pt modelId="{D434F377-EA9B-4764-A287-52E5ED317F75}" type="sibTrans" cxnId="{78DBBB8F-3845-43F8-982F-456D94FACD69}">
      <dgm:prSet/>
      <dgm:spPr/>
      <dgm:t>
        <a:bodyPr/>
        <a:lstStyle/>
        <a:p>
          <a:endParaRPr lang="en-US"/>
        </a:p>
      </dgm:t>
    </dgm:pt>
    <dgm:pt modelId="{CB67B300-2F02-40FE-A2C3-C0A00318A1FB}" type="pres">
      <dgm:prSet presAssocID="{08E3D513-AA8B-4DBE-904A-D0F6580411AE}" presName="diagram" presStyleCnt="0">
        <dgm:presLayoutVars>
          <dgm:dir/>
          <dgm:resizeHandles val="exact"/>
        </dgm:presLayoutVars>
      </dgm:prSet>
      <dgm:spPr/>
    </dgm:pt>
    <dgm:pt modelId="{CBA8BA37-C34E-4346-B25A-720B9220A6B8}" type="pres">
      <dgm:prSet presAssocID="{3EF262ED-ECEA-46BC-AC46-6233A6ADFB30}" presName="node" presStyleLbl="node1" presStyleIdx="0" presStyleCnt="5">
        <dgm:presLayoutVars>
          <dgm:bulletEnabled val="1"/>
        </dgm:presLayoutVars>
      </dgm:prSet>
      <dgm:spPr/>
    </dgm:pt>
    <dgm:pt modelId="{1BF10FC0-CB3C-4943-8261-6A6C9AE0D45E}" type="pres">
      <dgm:prSet presAssocID="{7E1789B0-4054-4F1B-8F24-141609056F27}" presName="sibTrans" presStyleCnt="0"/>
      <dgm:spPr/>
    </dgm:pt>
    <dgm:pt modelId="{B606EB3F-FCB4-4578-BEE3-8CFC2BAE61FB}" type="pres">
      <dgm:prSet presAssocID="{78545E57-7D04-4726-A78B-F5D0D3A9CA67}" presName="node" presStyleLbl="node1" presStyleIdx="1" presStyleCnt="5">
        <dgm:presLayoutVars>
          <dgm:bulletEnabled val="1"/>
        </dgm:presLayoutVars>
      </dgm:prSet>
      <dgm:spPr/>
    </dgm:pt>
    <dgm:pt modelId="{4C6E07ED-D207-454B-ADAF-573355A917A8}" type="pres">
      <dgm:prSet presAssocID="{7D74AF10-FA65-4207-A8B1-EF12FF012E45}" presName="sibTrans" presStyleCnt="0"/>
      <dgm:spPr/>
    </dgm:pt>
    <dgm:pt modelId="{C773499B-C8F0-43E5-BB40-6E3FF2563801}" type="pres">
      <dgm:prSet presAssocID="{DB01158E-9112-4457-90DD-28F334BA128E}" presName="node" presStyleLbl="node1" presStyleIdx="2" presStyleCnt="5">
        <dgm:presLayoutVars>
          <dgm:bulletEnabled val="1"/>
        </dgm:presLayoutVars>
      </dgm:prSet>
      <dgm:spPr/>
    </dgm:pt>
    <dgm:pt modelId="{1139A3C9-6F48-4DEA-8B37-9800FC1CE15F}" type="pres">
      <dgm:prSet presAssocID="{ADF86BB2-D417-4353-BA5E-05E2660F089F}" presName="sibTrans" presStyleCnt="0"/>
      <dgm:spPr/>
    </dgm:pt>
    <dgm:pt modelId="{91D95FF5-D431-4E3A-9682-71E248AE4809}" type="pres">
      <dgm:prSet presAssocID="{86E58541-8852-4647-BB84-577635A05E85}" presName="node" presStyleLbl="node1" presStyleIdx="3" presStyleCnt="5">
        <dgm:presLayoutVars>
          <dgm:bulletEnabled val="1"/>
        </dgm:presLayoutVars>
      </dgm:prSet>
      <dgm:spPr/>
    </dgm:pt>
    <dgm:pt modelId="{45209192-4F9F-4D1F-A21B-77E8E83DBBBE}" type="pres">
      <dgm:prSet presAssocID="{8B6F1581-7847-42B3-8D27-81B81E47EA1E}" presName="sibTrans" presStyleCnt="0"/>
      <dgm:spPr/>
    </dgm:pt>
    <dgm:pt modelId="{3295319D-888F-4155-B235-56F0E1FF9978}" type="pres">
      <dgm:prSet presAssocID="{0716D999-A793-4492-8FA9-F0C6951AC7EE}" presName="node" presStyleLbl="node1" presStyleIdx="4" presStyleCnt="5">
        <dgm:presLayoutVars>
          <dgm:bulletEnabled val="1"/>
        </dgm:presLayoutVars>
      </dgm:prSet>
      <dgm:spPr/>
    </dgm:pt>
  </dgm:ptLst>
  <dgm:cxnLst>
    <dgm:cxn modelId="{72638D05-1893-4C11-93DE-F8F8E4275CFB}" type="presOf" srcId="{86E58541-8852-4647-BB84-577635A05E85}" destId="{91D95FF5-D431-4E3A-9682-71E248AE4809}" srcOrd="0" destOrd="0" presId="urn:microsoft.com/office/officeart/2005/8/layout/default"/>
    <dgm:cxn modelId="{F7FF2706-4936-42AC-9CBB-2462CAB83F1F}" srcId="{08E3D513-AA8B-4DBE-904A-D0F6580411AE}" destId="{86E58541-8852-4647-BB84-577635A05E85}" srcOrd="3" destOrd="0" parTransId="{E923A209-4D1D-4B58-BED4-0C38B1803CD4}" sibTransId="{8B6F1581-7847-42B3-8D27-81B81E47EA1E}"/>
    <dgm:cxn modelId="{B3173820-7F82-43F1-8271-155E4EA9B374}" srcId="{08E3D513-AA8B-4DBE-904A-D0F6580411AE}" destId="{78545E57-7D04-4726-A78B-F5D0D3A9CA67}" srcOrd="1" destOrd="0" parTransId="{9CD3F028-F8E9-4F54-9649-EA67FF2A9CCB}" sibTransId="{7D74AF10-FA65-4207-A8B1-EF12FF012E45}"/>
    <dgm:cxn modelId="{3A80C430-8588-4369-95AD-6C1B9812B303}" type="presOf" srcId="{08E3D513-AA8B-4DBE-904A-D0F6580411AE}" destId="{CB67B300-2F02-40FE-A2C3-C0A00318A1FB}" srcOrd="0" destOrd="0" presId="urn:microsoft.com/office/officeart/2005/8/layout/default"/>
    <dgm:cxn modelId="{CEB5C56E-AA3F-4A71-85C6-9820AD140471}" type="presOf" srcId="{0716D999-A793-4492-8FA9-F0C6951AC7EE}" destId="{3295319D-888F-4155-B235-56F0E1FF9978}" srcOrd="0" destOrd="0" presId="urn:microsoft.com/office/officeart/2005/8/layout/default"/>
    <dgm:cxn modelId="{FB90767D-2696-4581-BC31-5D782B0FD4FB}" type="presOf" srcId="{3EF262ED-ECEA-46BC-AC46-6233A6ADFB30}" destId="{CBA8BA37-C34E-4346-B25A-720B9220A6B8}" srcOrd="0" destOrd="0" presId="urn:microsoft.com/office/officeart/2005/8/layout/default"/>
    <dgm:cxn modelId="{C190D58C-889F-4D58-9267-E1FAABAE2E4E}" srcId="{08E3D513-AA8B-4DBE-904A-D0F6580411AE}" destId="{3EF262ED-ECEA-46BC-AC46-6233A6ADFB30}" srcOrd="0" destOrd="0" parTransId="{5A6C8045-4596-44DB-ADA8-EBE50E6B676A}" sibTransId="{7E1789B0-4054-4F1B-8F24-141609056F27}"/>
    <dgm:cxn modelId="{78DBBB8F-3845-43F8-982F-456D94FACD69}" srcId="{08E3D513-AA8B-4DBE-904A-D0F6580411AE}" destId="{0716D999-A793-4492-8FA9-F0C6951AC7EE}" srcOrd="4" destOrd="0" parTransId="{536179E1-7854-41FC-A171-7462C204513A}" sibTransId="{D434F377-EA9B-4764-A287-52E5ED317F75}"/>
    <dgm:cxn modelId="{1E667192-2395-444F-A07E-DA85EEABAB58}" type="presOf" srcId="{DB01158E-9112-4457-90DD-28F334BA128E}" destId="{C773499B-C8F0-43E5-BB40-6E3FF2563801}" srcOrd="0" destOrd="0" presId="urn:microsoft.com/office/officeart/2005/8/layout/default"/>
    <dgm:cxn modelId="{954724A1-DA51-4021-9EDA-9476E82A5B7A}" type="presOf" srcId="{78545E57-7D04-4726-A78B-F5D0D3A9CA67}" destId="{B606EB3F-FCB4-4578-BEE3-8CFC2BAE61FB}" srcOrd="0" destOrd="0" presId="urn:microsoft.com/office/officeart/2005/8/layout/default"/>
    <dgm:cxn modelId="{ED930FC6-95E8-44A5-BC8D-00E1446D11A6}" srcId="{08E3D513-AA8B-4DBE-904A-D0F6580411AE}" destId="{DB01158E-9112-4457-90DD-28F334BA128E}" srcOrd="2" destOrd="0" parTransId="{8EE116A6-06B7-4C45-B813-6F31ACF1BFC5}" sibTransId="{ADF86BB2-D417-4353-BA5E-05E2660F089F}"/>
    <dgm:cxn modelId="{DA8677C5-F025-40FE-BD33-034B6DE64A02}" type="presParOf" srcId="{CB67B300-2F02-40FE-A2C3-C0A00318A1FB}" destId="{CBA8BA37-C34E-4346-B25A-720B9220A6B8}" srcOrd="0" destOrd="0" presId="urn:microsoft.com/office/officeart/2005/8/layout/default"/>
    <dgm:cxn modelId="{9D92B3D8-6D27-409C-8A71-3917E74CDD9E}" type="presParOf" srcId="{CB67B300-2F02-40FE-A2C3-C0A00318A1FB}" destId="{1BF10FC0-CB3C-4943-8261-6A6C9AE0D45E}" srcOrd="1" destOrd="0" presId="urn:microsoft.com/office/officeart/2005/8/layout/default"/>
    <dgm:cxn modelId="{107E67B3-6BDE-42CF-A911-08B4FDDE40DE}" type="presParOf" srcId="{CB67B300-2F02-40FE-A2C3-C0A00318A1FB}" destId="{B606EB3F-FCB4-4578-BEE3-8CFC2BAE61FB}" srcOrd="2" destOrd="0" presId="urn:microsoft.com/office/officeart/2005/8/layout/default"/>
    <dgm:cxn modelId="{A44FB8EA-0417-4DC4-8EC5-71B87773B8EA}" type="presParOf" srcId="{CB67B300-2F02-40FE-A2C3-C0A00318A1FB}" destId="{4C6E07ED-D207-454B-ADAF-573355A917A8}" srcOrd="3" destOrd="0" presId="urn:microsoft.com/office/officeart/2005/8/layout/default"/>
    <dgm:cxn modelId="{26629400-4790-4E07-BD4B-B2D99D486E40}" type="presParOf" srcId="{CB67B300-2F02-40FE-A2C3-C0A00318A1FB}" destId="{C773499B-C8F0-43E5-BB40-6E3FF2563801}" srcOrd="4" destOrd="0" presId="urn:microsoft.com/office/officeart/2005/8/layout/default"/>
    <dgm:cxn modelId="{23B9590B-CEB2-4220-B141-77BB6582D731}" type="presParOf" srcId="{CB67B300-2F02-40FE-A2C3-C0A00318A1FB}" destId="{1139A3C9-6F48-4DEA-8B37-9800FC1CE15F}" srcOrd="5" destOrd="0" presId="urn:microsoft.com/office/officeart/2005/8/layout/default"/>
    <dgm:cxn modelId="{7F02E260-0211-4176-A93C-D90C3B1B7ACD}" type="presParOf" srcId="{CB67B300-2F02-40FE-A2C3-C0A00318A1FB}" destId="{91D95FF5-D431-4E3A-9682-71E248AE4809}" srcOrd="6" destOrd="0" presId="urn:microsoft.com/office/officeart/2005/8/layout/default"/>
    <dgm:cxn modelId="{033C8199-7504-48AB-8CAD-D475DDE26223}" type="presParOf" srcId="{CB67B300-2F02-40FE-A2C3-C0A00318A1FB}" destId="{45209192-4F9F-4D1F-A21B-77E8E83DBBBE}" srcOrd="7" destOrd="0" presId="urn:microsoft.com/office/officeart/2005/8/layout/default"/>
    <dgm:cxn modelId="{ADF89F4B-8C70-48F9-938F-E5BD2BBB0473}" type="presParOf" srcId="{CB67B300-2F02-40FE-A2C3-C0A00318A1FB}" destId="{3295319D-888F-4155-B235-56F0E1FF99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B6530-5EAE-4ACD-8C30-F8A88F7A77D1}">
      <dsp:nvSpPr>
        <dsp:cNvPr id="0" name=""/>
        <dsp:cNvSpPr/>
      </dsp:nvSpPr>
      <dsp:spPr>
        <a:xfrm>
          <a:off x="0" y="2177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30E62-EA20-4946-873D-98011837CFF8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02CF1-904D-41C6-A876-400AC118F5F6}">
      <dsp:nvSpPr>
        <dsp:cNvPr id="0" name=""/>
        <dsp:cNvSpPr/>
      </dsp:nvSpPr>
      <dsp:spPr>
        <a:xfrm>
          <a:off x="1274714" y="2177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Voice</a:t>
          </a:r>
          <a:endParaRPr lang="en-US" sz="2200" kern="1200"/>
        </a:p>
      </dsp:txBody>
      <dsp:txXfrm>
        <a:off x="1274714" y="2177"/>
        <a:ext cx="3518741" cy="1103648"/>
      </dsp:txXfrm>
    </dsp:sp>
    <dsp:sp modelId="{933D5BA2-9233-40FA-9CE8-7CDCD7152100}">
      <dsp:nvSpPr>
        <dsp:cNvPr id="0" name=""/>
        <dsp:cNvSpPr/>
      </dsp:nvSpPr>
      <dsp:spPr>
        <a:xfrm>
          <a:off x="0" y="1381738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AE920-496F-4535-8850-87A18EC3B011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05445-BEEB-4B34-BDF2-4DB35F02691B}">
      <dsp:nvSpPr>
        <dsp:cNvPr id="0" name=""/>
        <dsp:cNvSpPr/>
      </dsp:nvSpPr>
      <dsp:spPr>
        <a:xfrm>
          <a:off x="1274714" y="1381738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Speech</a:t>
          </a:r>
          <a:endParaRPr lang="en-US" sz="2200" kern="1200"/>
        </a:p>
      </dsp:txBody>
      <dsp:txXfrm>
        <a:off x="1274714" y="1381738"/>
        <a:ext cx="3518741" cy="1103648"/>
      </dsp:txXfrm>
    </dsp:sp>
    <dsp:sp modelId="{43323BB2-36CE-454C-B1C2-12AB17F659C4}">
      <dsp:nvSpPr>
        <dsp:cNvPr id="0" name=""/>
        <dsp:cNvSpPr/>
      </dsp:nvSpPr>
      <dsp:spPr>
        <a:xfrm>
          <a:off x="0" y="2761299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D7ABE-3084-4789-B97E-C70AF49D7BCF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63617-989F-451B-B2C1-F4D85114B1FD}">
      <dsp:nvSpPr>
        <dsp:cNvPr id="0" name=""/>
        <dsp:cNvSpPr/>
      </dsp:nvSpPr>
      <dsp:spPr>
        <a:xfrm>
          <a:off x="1274714" y="2761299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Word finding </a:t>
          </a:r>
          <a:endParaRPr lang="en-US" sz="2200" kern="1200"/>
        </a:p>
      </dsp:txBody>
      <dsp:txXfrm>
        <a:off x="1274714" y="2761299"/>
        <a:ext cx="3518741" cy="1103648"/>
      </dsp:txXfrm>
    </dsp:sp>
    <dsp:sp modelId="{763A6B55-8949-49AF-A7F6-059B95A382CF}">
      <dsp:nvSpPr>
        <dsp:cNvPr id="0" name=""/>
        <dsp:cNvSpPr/>
      </dsp:nvSpPr>
      <dsp:spPr>
        <a:xfrm>
          <a:off x="0" y="4140860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8AA1D-29BB-4EEE-8E6F-015EFEDA1011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BEB1C-A3F3-45C7-8B67-0F39812526AA}">
      <dsp:nvSpPr>
        <dsp:cNvPr id="0" name=""/>
        <dsp:cNvSpPr/>
      </dsp:nvSpPr>
      <dsp:spPr>
        <a:xfrm>
          <a:off x="1274714" y="4140860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Thinking skills/cognition</a:t>
          </a:r>
          <a:endParaRPr lang="en-US" sz="2200" kern="1200"/>
        </a:p>
      </dsp:txBody>
      <dsp:txXfrm>
        <a:off x="1274714" y="4140860"/>
        <a:ext cx="3518741" cy="110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DB79-D3BE-4293-8C44-4402504E86CD}">
      <dsp:nvSpPr>
        <dsp:cNvPr id="0" name=""/>
        <dsp:cNvSpPr/>
      </dsp:nvSpPr>
      <dsp:spPr>
        <a:xfrm>
          <a:off x="0" y="0"/>
          <a:ext cx="45875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4D8A8-8E17-4EC5-BA26-24ED369D121F}">
      <dsp:nvSpPr>
        <dsp:cNvPr id="0" name=""/>
        <dsp:cNvSpPr/>
      </dsp:nvSpPr>
      <dsp:spPr>
        <a:xfrm>
          <a:off x="0" y="0"/>
          <a:ext cx="4587596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/>
            <a:t>Soft voice</a:t>
          </a:r>
          <a:endParaRPr lang="en-US" sz="4300" kern="1200"/>
        </a:p>
      </dsp:txBody>
      <dsp:txXfrm>
        <a:off x="0" y="0"/>
        <a:ext cx="4587596" cy="1232182"/>
      </dsp:txXfrm>
    </dsp:sp>
    <dsp:sp modelId="{F2C2EA6A-18DD-4A2D-B525-9CE958AD8DFA}">
      <dsp:nvSpPr>
        <dsp:cNvPr id="0" name=""/>
        <dsp:cNvSpPr/>
      </dsp:nvSpPr>
      <dsp:spPr>
        <a:xfrm>
          <a:off x="0" y="1232181"/>
          <a:ext cx="4587596" cy="0"/>
        </a:xfrm>
        <a:prstGeom prst="line">
          <a:avLst/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 w="19050" cap="rnd" cmpd="sng" algn="ctr">
          <a:solidFill>
            <a:schemeClr val="accent5">
              <a:hueOff val="812808"/>
              <a:satOff val="-6481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6EFE2-1FA0-4CA0-9666-994AA7C968ED}">
      <dsp:nvSpPr>
        <dsp:cNvPr id="0" name=""/>
        <dsp:cNvSpPr/>
      </dsp:nvSpPr>
      <dsp:spPr>
        <a:xfrm>
          <a:off x="0" y="1232182"/>
          <a:ext cx="4587596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/>
            <a:t>Hoarseness</a:t>
          </a:r>
          <a:endParaRPr lang="en-US" sz="4300" kern="1200"/>
        </a:p>
      </dsp:txBody>
      <dsp:txXfrm>
        <a:off x="0" y="1232182"/>
        <a:ext cx="4587596" cy="1232182"/>
      </dsp:txXfrm>
    </dsp:sp>
    <dsp:sp modelId="{CB11309B-16D3-4725-8E18-60EB9CA3E4ED}">
      <dsp:nvSpPr>
        <dsp:cNvPr id="0" name=""/>
        <dsp:cNvSpPr/>
      </dsp:nvSpPr>
      <dsp:spPr>
        <a:xfrm>
          <a:off x="0" y="2464363"/>
          <a:ext cx="4587596" cy="0"/>
        </a:xfrm>
        <a:prstGeom prst="line">
          <a:avLst/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 w="19050" cap="rnd" cmpd="sng" algn="ctr">
          <a:solidFill>
            <a:schemeClr val="accent5">
              <a:hueOff val="1625617"/>
              <a:satOff val="-12962"/>
              <a:lumOff val="-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CFCE1-5A76-41E9-9455-C43ED5748CE9}">
      <dsp:nvSpPr>
        <dsp:cNvPr id="0" name=""/>
        <dsp:cNvSpPr/>
      </dsp:nvSpPr>
      <dsp:spPr>
        <a:xfrm>
          <a:off x="0" y="2464364"/>
          <a:ext cx="4587596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/>
            <a:t>Monotone </a:t>
          </a:r>
          <a:endParaRPr lang="en-US" sz="4300" kern="1200"/>
        </a:p>
      </dsp:txBody>
      <dsp:txXfrm>
        <a:off x="0" y="2464364"/>
        <a:ext cx="4587596" cy="1232182"/>
      </dsp:txXfrm>
    </dsp:sp>
    <dsp:sp modelId="{E9E7E2E1-BDA1-4A60-963D-1AAAC6BF9123}">
      <dsp:nvSpPr>
        <dsp:cNvPr id="0" name=""/>
        <dsp:cNvSpPr/>
      </dsp:nvSpPr>
      <dsp:spPr>
        <a:xfrm>
          <a:off x="0" y="3696545"/>
          <a:ext cx="4587596" cy="0"/>
        </a:xfrm>
        <a:prstGeom prst="lin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DC34-F15F-48BC-8EA5-39C424B79551}">
      <dsp:nvSpPr>
        <dsp:cNvPr id="0" name=""/>
        <dsp:cNvSpPr/>
      </dsp:nvSpPr>
      <dsp:spPr>
        <a:xfrm>
          <a:off x="0" y="3696546"/>
          <a:ext cx="4587596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/>
            <a:t>Mumbled voice </a:t>
          </a:r>
          <a:endParaRPr lang="en-US" sz="4300" kern="1200"/>
        </a:p>
      </dsp:txBody>
      <dsp:txXfrm>
        <a:off x="0" y="3696546"/>
        <a:ext cx="4587596" cy="1232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053B1-ED3E-48D9-9B4E-8AC667E04809}">
      <dsp:nvSpPr>
        <dsp:cNvPr id="0" name=""/>
        <dsp:cNvSpPr/>
      </dsp:nvSpPr>
      <dsp:spPr>
        <a:xfrm>
          <a:off x="0" y="791435"/>
          <a:ext cx="2030354" cy="128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3422C-91A4-4652-A467-C7652AD4DE73}">
      <dsp:nvSpPr>
        <dsp:cNvPr id="0" name=""/>
        <dsp:cNvSpPr/>
      </dsp:nvSpPr>
      <dsp:spPr>
        <a:xfrm>
          <a:off x="225594" y="1005750"/>
          <a:ext cx="2030354" cy="128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LSVT LOUD</a:t>
          </a:r>
          <a:endParaRPr lang="en-US" sz="2000" kern="1200"/>
        </a:p>
      </dsp:txBody>
      <dsp:txXfrm>
        <a:off x="263356" y="1043512"/>
        <a:ext cx="1954830" cy="1213750"/>
      </dsp:txXfrm>
    </dsp:sp>
    <dsp:sp modelId="{07A0E6A1-0575-4A77-8A4B-2F3FE2D595A3}">
      <dsp:nvSpPr>
        <dsp:cNvPr id="0" name=""/>
        <dsp:cNvSpPr/>
      </dsp:nvSpPr>
      <dsp:spPr>
        <a:xfrm>
          <a:off x="2481543" y="791435"/>
          <a:ext cx="2030354" cy="128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FED7A-8E66-4DDE-9463-306096322039}">
      <dsp:nvSpPr>
        <dsp:cNvPr id="0" name=""/>
        <dsp:cNvSpPr/>
      </dsp:nvSpPr>
      <dsp:spPr>
        <a:xfrm>
          <a:off x="2707138" y="1005750"/>
          <a:ext cx="2030354" cy="128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Speak Out!</a:t>
          </a:r>
          <a:endParaRPr lang="en-US" sz="2000" kern="1200"/>
        </a:p>
      </dsp:txBody>
      <dsp:txXfrm>
        <a:off x="2744900" y="1043512"/>
        <a:ext cx="1954830" cy="1213750"/>
      </dsp:txXfrm>
    </dsp:sp>
    <dsp:sp modelId="{751A6F4E-BC6A-48B9-AC76-B6F74BD75DBA}">
      <dsp:nvSpPr>
        <dsp:cNvPr id="0" name=""/>
        <dsp:cNvSpPr/>
      </dsp:nvSpPr>
      <dsp:spPr>
        <a:xfrm>
          <a:off x="4963087" y="791435"/>
          <a:ext cx="2030354" cy="1289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5FDC4-3638-4996-AE7E-9E51F1553119}">
      <dsp:nvSpPr>
        <dsp:cNvPr id="0" name=""/>
        <dsp:cNvSpPr/>
      </dsp:nvSpPr>
      <dsp:spPr>
        <a:xfrm>
          <a:off x="5188682" y="1005750"/>
          <a:ext cx="2030354" cy="128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Traditional voice/speech therapy</a:t>
          </a:r>
          <a:endParaRPr lang="en-US" sz="2000" kern="1200"/>
        </a:p>
      </dsp:txBody>
      <dsp:txXfrm>
        <a:off x="5226444" y="1043512"/>
        <a:ext cx="1954830" cy="1213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8BA37-C34E-4346-B25A-720B9220A6B8}">
      <dsp:nvSpPr>
        <dsp:cNvPr id="0" name=""/>
        <dsp:cNvSpPr/>
      </dsp:nvSpPr>
      <dsp:spPr>
        <a:xfrm>
          <a:off x="0" y="76863"/>
          <a:ext cx="2255949" cy="13535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Articulation</a:t>
          </a:r>
          <a:endParaRPr lang="en-US" sz="2900" kern="1200"/>
        </a:p>
      </dsp:txBody>
      <dsp:txXfrm>
        <a:off x="0" y="76863"/>
        <a:ext cx="2255949" cy="1353569"/>
      </dsp:txXfrm>
    </dsp:sp>
    <dsp:sp modelId="{B606EB3F-FCB4-4578-BEE3-8CFC2BAE61FB}">
      <dsp:nvSpPr>
        <dsp:cNvPr id="0" name=""/>
        <dsp:cNvSpPr/>
      </dsp:nvSpPr>
      <dsp:spPr>
        <a:xfrm>
          <a:off x="2481543" y="76863"/>
          <a:ext cx="2255949" cy="13535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Vocal quality</a:t>
          </a:r>
          <a:endParaRPr lang="en-US" sz="2900" kern="1200"/>
        </a:p>
      </dsp:txBody>
      <dsp:txXfrm>
        <a:off x="2481543" y="76863"/>
        <a:ext cx="2255949" cy="1353569"/>
      </dsp:txXfrm>
    </dsp:sp>
    <dsp:sp modelId="{C773499B-C8F0-43E5-BB40-6E3FF2563801}">
      <dsp:nvSpPr>
        <dsp:cNvPr id="0" name=""/>
        <dsp:cNvSpPr/>
      </dsp:nvSpPr>
      <dsp:spPr>
        <a:xfrm>
          <a:off x="4963087" y="76863"/>
          <a:ext cx="2255949" cy="13535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Intonation</a:t>
          </a:r>
          <a:endParaRPr lang="en-US" sz="2900" kern="1200"/>
        </a:p>
      </dsp:txBody>
      <dsp:txXfrm>
        <a:off x="4963087" y="76863"/>
        <a:ext cx="2255949" cy="1353569"/>
      </dsp:txXfrm>
    </dsp:sp>
    <dsp:sp modelId="{91D95FF5-D431-4E3A-9682-71E248AE4809}">
      <dsp:nvSpPr>
        <dsp:cNvPr id="0" name=""/>
        <dsp:cNvSpPr/>
      </dsp:nvSpPr>
      <dsp:spPr>
        <a:xfrm>
          <a:off x="1240771" y="1656027"/>
          <a:ext cx="2255949" cy="1353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Facial expression</a:t>
          </a:r>
          <a:endParaRPr lang="en-US" sz="2900" kern="1200"/>
        </a:p>
      </dsp:txBody>
      <dsp:txXfrm>
        <a:off x="1240771" y="1656027"/>
        <a:ext cx="2255949" cy="1353569"/>
      </dsp:txXfrm>
    </dsp:sp>
    <dsp:sp modelId="{3295319D-888F-4155-B235-56F0E1FF9978}">
      <dsp:nvSpPr>
        <dsp:cNvPr id="0" name=""/>
        <dsp:cNvSpPr/>
      </dsp:nvSpPr>
      <dsp:spPr>
        <a:xfrm>
          <a:off x="3722315" y="1656027"/>
          <a:ext cx="2255949" cy="13535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Swallowing </a:t>
          </a:r>
          <a:endParaRPr lang="en-US" sz="2900" kern="1200"/>
        </a:p>
      </dsp:txBody>
      <dsp:txXfrm>
        <a:off x="3722315" y="1656027"/>
        <a:ext cx="2255949" cy="135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028E52-8D7C-463D-8FD2-5DA3438DD70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3D401E-9AEC-4A6D-A8CF-95BC8268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7066" lvl="2" indent="-349415"/>
            <a:r>
              <a:rPr lang="en-US" dirty="0"/>
              <a:t>Many times people with PD do not realize their deficits until deficits become severe</a:t>
            </a:r>
          </a:p>
          <a:p>
            <a:pPr marL="757066" lvl="2" indent="-349415"/>
            <a:r>
              <a:rPr lang="en-US" dirty="0"/>
              <a:t>Often come for evaluation due to complaints of spouse, family, friends not being able to hear or understand speech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D401E-9AEC-4A6D-A8CF-95BC82682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Traditional medical treatments, such as pharmacological and surgical approaches, do not consistently or sufficiently improve speech for people with PD or atypical </a:t>
            </a:r>
            <a:r>
              <a:rPr lang="en-US" dirty="0" err="1"/>
              <a:t>parkinsonisms</a:t>
            </a:r>
            <a:endParaRPr lang="en-US" dirty="0"/>
          </a:p>
          <a:p>
            <a:r>
              <a:rPr lang="en-US" dirty="0"/>
              <a:t>many published research studies and countless clinical cases show that LSVT LOUD treatments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D401E-9AEC-4A6D-A8CF-95BC82682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Goal may be to use loud voice more consistently in short sentences and/or with increased cueing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D401E-9AEC-4A6D-A8CF-95BC826821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5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6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43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D296F0F-CFA3-459A-AA29-9AFEBF0824D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AC339B5-FA3B-4015-B7B7-73C91A19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le.Nash@prismahealth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41" y="1241266"/>
            <a:ext cx="2370762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EBEBEB"/>
                </a:solidFill>
              </a:rPr>
              <a:t>Speech Therapy and Parkinson’s Disease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" name="Graphic 5" descr="Brain in head">
            <a:extLst>
              <a:ext uri="{FF2B5EF4-FFF2-40B4-BE49-F238E27FC236}">
                <a16:creationId xmlns:a16="http://schemas.microsoft.com/office/drawing/2014/main" id="{03DD1593-0966-7A5C-915A-0FF7BCE60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135" y="1114621"/>
            <a:ext cx="4628758" cy="4628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5CBE0-4C34-78FA-DDE9-2A0FEAA0601F}"/>
              </a:ext>
            </a:extLst>
          </p:cNvPr>
          <p:cNvSpPr txBox="1"/>
          <p:nvPr/>
        </p:nvSpPr>
        <p:spPr>
          <a:xfrm>
            <a:off x="6379986" y="4724400"/>
            <a:ext cx="2154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Danielle Nash, MA, CCC-SLP</a:t>
            </a:r>
          </a:p>
        </p:txBody>
      </p:sp>
    </p:spTree>
    <p:extLst>
      <p:ext uri="{BB962C8B-B14F-4D97-AF65-F5344CB8AC3E}">
        <p14:creationId xmlns:p14="http://schemas.microsoft.com/office/powerpoint/2010/main" val="13988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does LSVT LOUD improve?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1" y="1718156"/>
            <a:ext cx="5369679" cy="34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does LSVT improve?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D36D3F-0C4C-61C6-758E-211BBD3EF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766039"/>
              </p:ext>
            </p:extLst>
          </p:nvPr>
        </p:nvGraphicFramePr>
        <p:xfrm>
          <a:off x="965200" y="2925232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50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When to start LSVT 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sz="1700" b="1" dirty="0"/>
              <a:t>The earlier treatment program is completed, the better the outcome</a:t>
            </a:r>
          </a:p>
          <a:p>
            <a:r>
              <a:rPr lang="en-US" sz="1700" dirty="0"/>
              <a:t>Even though volume or voice changes may be very mild and almost undetectable in the beginning, people with PD would still benefit from LSVT LOUD</a:t>
            </a:r>
          </a:p>
          <a:p>
            <a:r>
              <a:rPr lang="en-US" sz="1700" dirty="0"/>
              <a:t>A referral from your doctor is needed to start therapy</a:t>
            </a:r>
          </a:p>
        </p:txBody>
      </p:sp>
    </p:spTree>
    <p:extLst>
      <p:ext uri="{BB962C8B-B14F-4D97-AF65-F5344CB8AC3E}">
        <p14:creationId xmlns:p14="http://schemas.microsoft.com/office/powerpoint/2010/main" val="186496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start LSVT 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with PD will still benefit from “tune up sessions” over time to recalibrate loud voice</a:t>
            </a:r>
          </a:p>
          <a:p>
            <a:r>
              <a:rPr lang="en-US" dirty="0"/>
              <a:t>Those with advanced PD can still make progress toward more functional communication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0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7548-0904-3738-E2A6-54CB9345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LSVT LOUD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6F52-4786-AF26-61EE-773E396706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4 times per week for 4 consecutive weeks </a:t>
            </a:r>
            <a:endParaRPr lang="en-US" dirty="0"/>
          </a:p>
        </p:txBody>
      </p:sp>
      <p:pic>
        <p:nvPicPr>
          <p:cNvPr id="2050" name="Picture 2" descr="Calendar With Selected Date Vector Illustration Stock Illustration -  Download Image Now - Calendar, Illustration, Vector - iStock">
            <a:extLst>
              <a:ext uri="{FF2B5EF4-FFF2-40B4-BE49-F238E27FC236}">
                <a16:creationId xmlns:a16="http://schemas.microsoft.com/office/drawing/2014/main" id="{C970EB5B-E955-F286-25AA-FEBA3B67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511045"/>
            <a:ext cx="3419856" cy="34198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6899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1DF7E2-08B9-0870-8ABC-71D00373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chemeClr val="tx1"/>
                </a:solidFill>
              </a:rPr>
              <a:t>Other treatments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0D53-7252-EF1D-615F-2FA099CB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818" y="1059025"/>
            <a:ext cx="3976641" cy="47399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Traditional voice therapy</a:t>
            </a:r>
          </a:p>
          <a:p>
            <a:r>
              <a:rPr lang="en-US">
                <a:solidFill>
                  <a:schemeClr val="tx1"/>
                </a:solidFill>
              </a:rPr>
              <a:t>Speech therapy to improve language or cognitive functions</a:t>
            </a:r>
          </a:p>
          <a:p>
            <a:r>
              <a:rPr lang="en-US">
                <a:solidFill>
                  <a:schemeClr val="tx1"/>
                </a:solidFill>
              </a:rPr>
              <a:t>Swallowing therapy</a:t>
            </a:r>
          </a:p>
        </p:txBody>
      </p:sp>
    </p:spTree>
    <p:extLst>
      <p:ext uri="{BB962C8B-B14F-4D97-AF65-F5344CB8AC3E}">
        <p14:creationId xmlns:p14="http://schemas.microsoft.com/office/powerpoint/2010/main" val="329461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971-E14B-1532-DAED-A2CD147C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F67A-774F-8942-4C20-1E4804952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Danielle Nash, MA, CCC-SLP, CBIS</a:t>
            </a:r>
          </a:p>
          <a:p>
            <a:pPr marL="0" indent="0">
              <a:buNone/>
            </a:pPr>
            <a:r>
              <a:rPr lang="en-US"/>
              <a:t>Speech Language-Pathologist</a:t>
            </a:r>
          </a:p>
          <a:p>
            <a:pPr marL="0" indent="0">
              <a:buNone/>
            </a:pPr>
            <a:r>
              <a:rPr lang="en-US"/>
              <a:t>Roger C. Peace Outpatient Therapy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Danielle.Nash@prismahealth.org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(864) 455-7791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rgbClr val="EBEBEB"/>
                </a:solidFill>
              </a:rPr>
              <a:t>How does PD affect communication?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0BD342-A71C-CF3A-D807-7C96D08C512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8732563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081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257282" y="402165"/>
            <a:ext cx="5053994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96398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4353991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627342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64136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429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EBEBEB"/>
                </a:solidFill>
              </a:rPr>
              <a:t>Most Common Speech Issues with Parkinson’s Disease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BC39F8-1044-133C-FCF6-8B0DF529E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533489"/>
              </p:ext>
            </p:extLst>
          </p:nvPr>
        </p:nvGraphicFramePr>
        <p:xfrm>
          <a:off x="723680" y="973667"/>
          <a:ext cx="4587596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54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643466"/>
            <a:ext cx="1478204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25850" y="1778693"/>
            <a:ext cx="3209207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8" y="827036"/>
            <a:ext cx="6404832" cy="52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18F63-6FFF-6B53-E517-E66788CF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79" y="1113062"/>
            <a:ext cx="2536723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Treatment </a:t>
            </a:r>
          </a:p>
        </p:txBody>
      </p:sp>
      <p:pic>
        <p:nvPicPr>
          <p:cNvPr id="1028" name="Picture 4" descr="20,000+ Wide Open Mouth Stock Videos and Royalty-Free Footage - iStock |  Man wide open mouth, Wide open mouth mature adult, Wide open mouth close up">
            <a:extLst>
              <a:ext uri="{FF2B5EF4-FFF2-40B4-BE49-F238E27FC236}">
                <a16:creationId xmlns:a16="http://schemas.microsoft.com/office/drawing/2014/main" id="{A32B9DDA-2E25-EA13-8C6C-1341937A4C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322" y="2068552"/>
            <a:ext cx="4853180" cy="271778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39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EBEBEB"/>
                </a:solidFill>
              </a:rPr>
              <a:t>Treatment for Voice/Speech in PD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DE1D0BA-FE8F-22BB-2E4E-7A38EC184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1305"/>
              </p:ext>
            </p:extLst>
          </p:nvPr>
        </p:nvGraphicFramePr>
        <p:xfrm>
          <a:off x="965200" y="2925232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7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/>
              <a:t>LSVT 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5" y="2603500"/>
            <a:ext cx="3908984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LSVT LOUD trains people with PD to use their voice at a more normal loudness level while speaking at home, work, or in the community</a:t>
            </a:r>
          </a:p>
          <a:p>
            <a:endParaRPr lang="en-US" dirty="0"/>
          </a:p>
        </p:txBody>
      </p:sp>
      <p:pic>
        <p:nvPicPr>
          <p:cNvPr id="1026" name="Picture 2" descr="👉😊BEST 1:1 Long Island, Adult Speech-Language Therapy😊👈">
            <a:extLst>
              <a:ext uri="{FF2B5EF4-FFF2-40B4-BE49-F238E27FC236}">
                <a16:creationId xmlns:a16="http://schemas.microsoft.com/office/drawing/2014/main" id="{2D26CE62-003F-F3B1-CB80-645C15BB4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r="2465" b="-3"/>
          <a:stretch/>
        </p:blipFill>
        <p:spPr bwMode="auto">
          <a:xfrm>
            <a:off x="5099049" y="2775951"/>
            <a:ext cx="3258768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6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</a:rPr>
              <a:t>Recalibration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18" y="1059025"/>
            <a:ext cx="3976641" cy="47399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key to treatment is helping people “recalibrate” their perceptions so they know how loud or soft they sound to other people and can feel comfortable using a stronger voice at a normal loudness level </a:t>
            </a:r>
          </a:p>
        </p:txBody>
      </p:sp>
    </p:spTree>
    <p:extLst>
      <p:ext uri="{BB962C8B-B14F-4D97-AF65-F5344CB8AC3E}">
        <p14:creationId xmlns:p14="http://schemas.microsoft.com/office/powerpoint/2010/main" val="138875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LSVT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LSVT LOUD is a set of structured exercises to strengthen the vocal cords and speech system</a:t>
            </a:r>
          </a:p>
          <a:p>
            <a:r>
              <a:rPr lang="en-US" dirty="0"/>
              <a:t>Main focus is to “Speak LOUD”</a:t>
            </a:r>
          </a:p>
          <a:p>
            <a:r>
              <a:rPr lang="en-US" dirty="0"/>
              <a:t>Retrains the mismatch and helps the person comfortably speak at a normal volume </a:t>
            </a:r>
          </a:p>
          <a:p>
            <a:r>
              <a:rPr lang="en-US" dirty="0"/>
              <a:t>Must be completed by a certified speech- language pathologist </a:t>
            </a:r>
          </a:p>
        </p:txBody>
      </p:sp>
    </p:spTree>
    <p:extLst>
      <p:ext uri="{BB962C8B-B14F-4D97-AF65-F5344CB8AC3E}">
        <p14:creationId xmlns:p14="http://schemas.microsoft.com/office/powerpoint/2010/main" val="797503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1890</TotalTime>
  <Words>431</Words>
  <Application>Microsoft Office PowerPoint</Application>
  <PresentationFormat>On-screen Show (4:3)</PresentationFormat>
  <Paragraphs>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Speech Therapy and Parkinson’s Disease</vt:lpstr>
      <vt:lpstr>How does PD affect communication? </vt:lpstr>
      <vt:lpstr>Most Common Speech Issues with Parkinson’s Disease</vt:lpstr>
      <vt:lpstr>PowerPoint Presentation</vt:lpstr>
      <vt:lpstr>Treatment </vt:lpstr>
      <vt:lpstr>Treatment for Voice/Speech in PD</vt:lpstr>
      <vt:lpstr>LSVT LOUD</vt:lpstr>
      <vt:lpstr>Recalibration</vt:lpstr>
      <vt:lpstr>What does LSVT improve?</vt:lpstr>
      <vt:lpstr>What does LSVT LOUD improve?</vt:lpstr>
      <vt:lpstr>What does LSVT improve?</vt:lpstr>
      <vt:lpstr>When to start LSVT LOUD?</vt:lpstr>
      <vt:lpstr>When to start LSVT LOUD?</vt:lpstr>
      <vt:lpstr>LSVT LOUD protocol</vt:lpstr>
      <vt:lpstr>Other treatments</vt:lpstr>
      <vt:lpstr>Contact Information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LSVT LOUD</dc:title>
  <dc:creator>Danielle Nash</dc:creator>
  <cp:lastModifiedBy>Danielle Nash</cp:lastModifiedBy>
  <cp:revision>30</cp:revision>
  <cp:lastPrinted>2023-08-25T17:13:10Z</cp:lastPrinted>
  <dcterms:created xsi:type="dcterms:W3CDTF">2018-07-18T20:22:17Z</dcterms:created>
  <dcterms:modified xsi:type="dcterms:W3CDTF">2023-08-25T17:13:50Z</dcterms:modified>
</cp:coreProperties>
</file>